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9_AAB14925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5" r:id="rId6"/>
    <p:sldId id="261" r:id="rId7"/>
    <p:sldId id="264" r:id="rId8"/>
    <p:sldId id="262" r:id="rId9"/>
    <p:sldId id="263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30FB7F-006E-D05B-F831-7784E2E1165B}" name="Weigel, Meike" initials="WM" userId="S-1-5-21-343818398-1979792683-725345543-29478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ACE0"/>
    <a:srgbClr val="55ADE2"/>
    <a:srgbClr val="4FAEE4"/>
    <a:srgbClr val="DF9E2E"/>
    <a:srgbClr val="7BDB56"/>
    <a:srgbClr val="52AEE5"/>
    <a:srgbClr val="88C53A"/>
    <a:srgbClr val="EC491F"/>
    <a:srgbClr val="79B5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8/10/relationships/authors" Target="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modernComment_109_AAB1492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7660D69-DD72-4064-BE47-D63782888CEF}" authorId="{F430FB7F-006E-D05B-F831-7784E2E1165B}" created="2026-02-18T12:20:02.262">
    <pc:sldMkLst xmlns:pc="http://schemas.microsoft.com/office/powerpoint/2013/main/command">
      <pc:docMk/>
      <pc:sldMk cId="2863745317" sldId="265"/>
    </pc:sldMkLst>
    <p188:txBody>
      <a:bodyPr/>
      <a:lstStyle/>
      <a:p>
        <a:r>
          <a:rPr lang="de-DE"/>
          <a:t>Steuergruppe „Kindheit im Quartier“ (KIQ) Beteiligte aktuell:  das Quartiersmanagement, die Schulleiterin und zwei Lehrkräfte der Freiligrathschule sowie Hort- und Betreuungsleitungen im Stadtteil Fechenheim Süd, Koordinatorin Ganztag
- trifft sich vier Mal im Jahr, um den notwendigen Entwicklungsprozess zu steuern.
- Ziel und Wunsch der Steuergruppe, ist, dass die Benachteiligungen, die viele Kinder, die im Stadtteil aufwachsen, derzeit noch erfahren, zu kompensieren.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F585D7-9111-2E17-DF0A-D376CAA5F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9C9C060-7A3D-9385-568D-F6E07C114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341E0D6-E1B9-74E0-1079-4ED46273E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D5392A9-5E61-3DB6-038A-01BA383EC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15B91E3-42DC-46F5-B886-AE374200D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79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8B8BCE-4F7A-1B80-6464-120C02547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8A40062-075D-9E3F-F7A4-00F45E43AF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5486A3F-654E-2BD8-83CA-8861FB201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19F9D41-3FE4-7B34-5A60-D1008B5A9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CFD08A-831B-4B88-679E-41FB1EE4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132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13E299-3262-1C19-F933-DA3A6E509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9ECB517-B356-BD16-FF0F-B1F8DCFF2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024B341-81CA-825B-501B-CCF0ECEE9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3C4A303-32C0-2379-5D7F-E5D777220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C8C11D-1E21-6FE7-BD9F-6931F4C50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9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57E392-BC4D-42E3-803F-A6D8EFD4F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B8AF22B-A92F-8720-81D5-9596020415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E93C143-B318-2D5D-B3EF-C19B63434F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D2F48D-B9E9-482B-73CA-F4D97E04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0D5FB86-913D-1CC1-40AB-4208A0B74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EE57112-41E9-4D53-2AAC-197643763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30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944BAC-BD54-34B9-EF45-936E4540E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CE3FBBB-8DB8-FE80-F523-735426F21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ABAB3D2-A83A-67DC-686A-6BA14AEBB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6132406-8DE7-EB35-790B-0E815EBD7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89531DE-CB02-9301-F16C-70F1D484B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C72E391-DC75-5DDC-61D6-119BB4086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E6F3661-DF1E-5D4E-3ECC-35A66C095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CE68376-4BF0-2E75-D340-A273BF58E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662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ED3530-A6E1-9FC6-EC46-B045DE78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64FE9B7-2070-5A40-C0A9-41C899DB2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06B7253-73F9-D7E2-65C4-EDEC98FFE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27602C2-816E-F889-09D5-45ED3FCA6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507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54B9A7B-153E-FC8F-9CCE-93A80F6D1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03FE956-F51E-F2DD-DA7B-7B2D766DA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8151588-BF85-3EC8-1B04-860AD04FB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43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0D7441-2E30-DE5B-A643-31BDB7415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6044A5E-D1A3-B52C-2786-CCA63C5F1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FFE8926-22E7-8CC3-D9F9-08B103853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964E3D3-1FEF-FD14-E9CC-D9EC54797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5206084-61E8-59F5-AE92-6655ED9D9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E560873-7629-2735-0495-A5DF01834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54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9BE168-8B62-C629-0FEF-5A28057A9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79CCD44-887A-23A3-3E35-1463F0A647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5FAB66B-9D98-4867-7747-7459C53C5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015BAAD-C362-383F-3728-BA0462C53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0545E52-CFCD-98FA-4442-4B8C5F5B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03208E4-6A0F-60A3-6BD3-58A2F410C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11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BD70B4-C0DB-2294-8F89-5DEE5148A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47CAAF1-5FC8-1284-D496-7E274DDCC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333940C-580A-B01F-E0E6-025C88BFA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737BD10-98F9-7989-72C3-3C252D41F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BA7B38E-2C8A-8EB0-D043-8A5D4FB85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70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7E4FBD5-C77D-A812-5C82-31D98BAB64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D6D6401-B670-5449-429E-F66E2B5462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70650E-AD7C-9F13-66E6-FE006D166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16AA52-3E0A-218A-3056-132C685F6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1A3D71A-5A4C-92DB-D127-F540595DF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41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9B5DA"/>
            </a:gs>
            <a:gs pos="100000">
              <a:srgbClr val="BCDAED"/>
            </a:gs>
            <a:gs pos="68000">
              <a:schemeClr val="bg2">
                <a:shade val="100000"/>
                <a:hueMod val="100000"/>
                <a:satMod val="110000"/>
                <a:lumMod val="130000"/>
              </a:schemeClr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24DE742-ADA7-192B-70FD-A489E10BE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8542E92-4CC5-84A4-4F12-A2CB71240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B81CFE8-22EE-506E-5307-9430FC5CB5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2/18/2026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5C8D9A6-97F5-D604-3130-B92769F8ED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E7E803C-4AB6-C979-B992-52A904BA75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445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microsoft.com/office/2018/10/relationships/comments" Target="../comments/modernComment_109_AAB1492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Text, Schrift, Logo, Screenshot enthält.&#10;&#10;KI-generierte Inhalte können fehlerhaft sein.">
            <a:extLst>
              <a:ext uri="{FF2B5EF4-FFF2-40B4-BE49-F238E27FC236}">
                <a16:creationId xmlns:a16="http://schemas.microsoft.com/office/drawing/2014/main" id="{D2084DBA-1F4F-B3D8-97E2-97539E673F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10477" r="463" b="55782"/>
          <a:stretch/>
        </p:blipFill>
        <p:spPr>
          <a:xfrm>
            <a:off x="973157" y="1238024"/>
            <a:ext cx="10245685" cy="491251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10FCF6F8-65A7-ED95-61D6-011DCD0ACD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22" t="2439" r="10070" b="-1550"/>
          <a:stretch/>
        </p:blipFill>
        <p:spPr>
          <a:xfrm>
            <a:off x="8181476" y="2075081"/>
            <a:ext cx="2637320" cy="27078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3299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+mn-lt"/>
              </a:rPr>
              <a:t>AGENDA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02187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Begrüßung 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Kurzbericht über den Sachstand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Impulse aus dem Quartier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Workshop Phase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Vorstellung der Ergebnisse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Ausblick und Abschluss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824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+mn-lt"/>
              </a:rPr>
              <a:t>1. Begrüßung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1938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+mn-lt"/>
              </a:rPr>
              <a:t>2. Sachstand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897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+mn-lt"/>
              </a:rPr>
              <a:t>Steuergruppe Kindheit im Quartier (</a:t>
            </a:r>
            <a:r>
              <a:rPr lang="de-DE" dirty="0" err="1">
                <a:solidFill>
                  <a:schemeClr val="bg1"/>
                </a:solidFill>
                <a:latin typeface="+mn-lt"/>
              </a:rPr>
              <a:t>KiQ</a:t>
            </a:r>
            <a:r>
              <a:rPr lang="de-DE" dirty="0">
                <a:solidFill>
                  <a:schemeClr val="bg1"/>
                </a:solidFill>
                <a:latin typeface="+mn-lt"/>
              </a:rPr>
              <a:t>)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02187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</a:rPr>
              <a:t>Regelmäßiger Austausch und Koordination der beteiligten </a:t>
            </a:r>
            <a:r>
              <a:rPr lang="de-DE" sz="2400" dirty="0" err="1">
                <a:solidFill>
                  <a:srgbClr val="002060"/>
                </a:solidFill>
              </a:rPr>
              <a:t>Akteur_innen</a:t>
            </a:r>
            <a:r>
              <a:rPr lang="de-DE" sz="2400" dirty="0">
                <a:solidFill>
                  <a:srgbClr val="002060"/>
                </a:solidFill>
              </a:rPr>
              <a:t> im Quartier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sym typeface="Wingdings" panose="05000000000000000000" pitchFamily="2" charset="2"/>
              </a:rPr>
              <a:t> Was brauchen die Kinder in Fechenheim, um eine gelungene Kindheit zu erleben?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sym typeface="Wingdings" panose="05000000000000000000" pitchFamily="2" charset="2"/>
              </a:rPr>
              <a:t> Austausch über bisherige und zukünftige Angebote im Quartier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sym typeface="Wingdings" panose="05000000000000000000" pitchFamily="2" charset="2"/>
              </a:rPr>
              <a:t> Generierung und Verteilung von Ressourcen (z.B. Raum, Personal)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endParaRPr lang="de-DE" sz="2000" dirty="0">
              <a:solidFill>
                <a:srgbClr val="002060"/>
              </a:solidFill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sym typeface="Wingdings" panose="05000000000000000000" pitchFamily="2" charset="2"/>
              </a:rPr>
              <a:t> Steuerung und Planung eines gelungenen Ganztags-Quartiers-Konzeptes</a:t>
            </a: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sym typeface="Wingdings" panose="05000000000000000000" pitchFamily="2" charset="2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de-DE" sz="2400" b="1" dirty="0">
                <a:solidFill>
                  <a:srgbClr val="002060"/>
                </a:solidFill>
                <a:sym typeface="Wingdings" panose="05000000000000000000" pitchFamily="2" charset="2"/>
              </a:rPr>
              <a:t> Wir suchen noch kreative Köpfe, die Lust haben, mitzugestalten!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374531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 err="1">
                <a:solidFill>
                  <a:schemeClr val="bg1"/>
                </a:solidFill>
                <a:latin typeface="+mn-lt"/>
              </a:rPr>
              <a:t>Iststand</a:t>
            </a:r>
            <a:r>
              <a:rPr lang="de-DE" dirty="0">
                <a:solidFill>
                  <a:schemeClr val="bg1"/>
                </a:solidFill>
                <a:latin typeface="+mn-lt"/>
              </a:rPr>
              <a:t> - Schuljahr 25/26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nhaltsplatzhalter 5">
            <a:extLst>
              <a:ext uri="{FF2B5EF4-FFF2-40B4-BE49-F238E27FC236}">
                <a16:creationId xmlns:a16="http://schemas.microsoft.com/office/drawing/2014/main" id="{7A759F9A-2441-6ACE-9839-FDC543999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073097" y="1690688"/>
            <a:ext cx="3280702" cy="4802187"/>
          </a:xfrm>
          <a:noFill/>
          <a:ln>
            <a:noFill/>
          </a:ln>
          <a:effectLst>
            <a:softEdge rad="31750"/>
          </a:effectLst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B437DC21-159B-11A3-C3E0-83333C273281}"/>
              </a:ext>
            </a:extLst>
          </p:cNvPr>
          <p:cNvSpPr txBox="1"/>
          <p:nvPr/>
        </p:nvSpPr>
        <p:spPr>
          <a:xfrm>
            <a:off x="624118" y="1690688"/>
            <a:ext cx="738343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Unterrichtsbeginn mit offenem Anfang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Unterricht in Blöcken à 80 Minuten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Nach Unterrichtsende: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Kinder gehen nach Hause (nicht Paktkinder)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Paktkinder gehen in die Nachmittagsbetreuung: Horte, </a:t>
            </a:r>
            <a:r>
              <a:rPr lang="de-DE" sz="22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SchulB</a:t>
            </a: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Schülerladen etc.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 13:40 Förderangebote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Arbeitsplaninsel, Intensivkurse, Herkunft sprachlicher Unterricht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Inkl. Überbrückungsangebote mit Mittagessen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 14:30 Uhr AGs am Nachmittag (für alle Kinder offen)</a:t>
            </a:r>
          </a:p>
        </p:txBody>
      </p:sp>
    </p:spTree>
    <p:extLst>
      <p:ext uri="{BB962C8B-B14F-4D97-AF65-F5344CB8AC3E}">
        <p14:creationId xmlns:p14="http://schemas.microsoft.com/office/powerpoint/2010/main" val="2284315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 err="1">
                <a:solidFill>
                  <a:schemeClr val="bg1"/>
                </a:solidFill>
                <a:latin typeface="+mn-lt"/>
              </a:rPr>
              <a:t>Iststand</a:t>
            </a:r>
            <a:r>
              <a:rPr lang="de-DE" dirty="0">
                <a:solidFill>
                  <a:schemeClr val="bg1"/>
                </a:solidFill>
                <a:latin typeface="+mn-lt"/>
              </a:rPr>
              <a:t> – SJ 25/26 – Unsere AG Angebote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7498" y="3576901"/>
            <a:ext cx="5080221" cy="927421"/>
          </a:xfrm>
        </p:spPr>
        <p:txBody>
          <a:bodyPr/>
          <a:lstStyle/>
          <a:p>
            <a:pPr marL="0" indent="0">
              <a:buNone/>
            </a:pPr>
            <a:endParaRPr lang="de-DE" dirty="0">
              <a:solidFill>
                <a:srgbClr val="002060"/>
              </a:solidFill>
            </a:endParaRP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C7CAE12F-C3D6-CC98-C837-85FA1163B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07" y="2452097"/>
            <a:ext cx="11728186" cy="363866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866970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+mn-lt"/>
              </a:rPr>
              <a:t>Herausforderungen – Schuljahr 26/27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02187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</a:rPr>
              <a:t>Umsetzung des Pakts für den Ganztag </a:t>
            </a:r>
          </a:p>
          <a:p>
            <a:pPr lvl="1">
              <a:lnSpc>
                <a:spcPct val="120000"/>
              </a:lnSpc>
            </a:pPr>
            <a:r>
              <a:rPr lang="de-DE" dirty="0">
                <a:solidFill>
                  <a:srgbClr val="002060"/>
                </a:solidFill>
              </a:rPr>
              <a:t>Frankfurter Modell</a:t>
            </a:r>
          </a:p>
          <a:p>
            <a:pPr lvl="1">
              <a:lnSpc>
                <a:spcPct val="120000"/>
              </a:lnSpc>
            </a:pPr>
            <a:r>
              <a:rPr lang="de-DE" dirty="0">
                <a:solidFill>
                  <a:srgbClr val="002060"/>
                </a:solidFill>
              </a:rPr>
              <a:t>Kernzeiten 7:30 – 14:30 Uhr </a:t>
            </a:r>
            <a:r>
              <a:rPr lang="de-DE" dirty="0">
                <a:solidFill>
                  <a:srgbClr val="002060"/>
                </a:solidFill>
                <a:sym typeface="Wingdings" panose="05000000000000000000" pitchFamily="2" charset="2"/>
              </a:rPr>
              <a:t> Zuständigkeit Schule</a:t>
            </a:r>
          </a:p>
          <a:p>
            <a:pPr marL="1828800" lvl="4" indent="0">
              <a:lnSpc>
                <a:spcPct val="120000"/>
              </a:lnSpc>
              <a:buNone/>
            </a:pPr>
            <a:r>
              <a:rPr lang="de-DE" sz="2400" dirty="0">
                <a:solidFill>
                  <a:srgbClr val="002060"/>
                </a:solidFill>
                <a:sym typeface="Wingdings" panose="05000000000000000000" pitchFamily="2" charset="2"/>
              </a:rPr>
              <a:t>12:00 – 17:00 Uhr   Zuständigkeit Träger der Nachmittagsbetreuung</a:t>
            </a:r>
          </a:p>
          <a:p>
            <a:pPr marL="1828800" lvl="4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sym typeface="Wingdings" panose="05000000000000000000" pitchFamily="2" charset="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de-DE" sz="3400" dirty="0">
                <a:solidFill>
                  <a:srgbClr val="002060"/>
                </a:solidFill>
                <a:sym typeface="Wingdings" panose="05000000000000000000" pitchFamily="2" charset="2"/>
              </a:rPr>
              <a:t> unsere Herausforderungen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sym typeface="Wingdings" panose="05000000000000000000" pitchFamily="2" charset="2"/>
              </a:rPr>
              <a:t>Bildungs-Chancengleichheit bewahren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sym typeface="Wingdings" panose="05000000000000000000" pitchFamily="2" charset="2"/>
              </a:rPr>
              <a:t>Mittagpause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sym typeface="Wingdings" panose="05000000000000000000" pitchFamily="2" charset="2"/>
              </a:rPr>
              <a:t>Förderangebote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</a:rPr>
              <a:t>Individualisiertes und kompetenzorientiertes Lernen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</a:rPr>
              <a:t>Viele unterschiedliche Akteure (Schule – Einrichtungen – Kooperationspartner)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2443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+mn-lt"/>
              </a:rPr>
              <a:t>Herausforderungen – Schuljahr 26/27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3429000"/>
            <a:ext cx="9887147" cy="28050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3200" dirty="0">
                <a:solidFill>
                  <a:srgbClr val="002060"/>
                </a:solidFill>
              </a:rPr>
              <a:t>Neues Zeit- und Strukturmodell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Unterrichtszeiten / Pausen- und Erholungszeiten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Zusammenspiel aus formellem und informellem Lernen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Kopf-Hoch AGs im Quartier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im Stadtteil koordinierte Lernzeiten</a:t>
            </a: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</p:txBody>
      </p:sp>
      <p:sp>
        <p:nvSpPr>
          <p:cNvPr id="7" name="Pfeil: nach unten 6">
            <a:extLst>
              <a:ext uri="{FF2B5EF4-FFF2-40B4-BE49-F238E27FC236}">
                <a16:creationId xmlns:a16="http://schemas.microsoft.com/office/drawing/2014/main" id="{38BE60B2-679A-34C2-417A-7AC4E1D9B43A}"/>
              </a:ext>
            </a:extLst>
          </p:cNvPr>
          <p:cNvSpPr/>
          <p:nvPr/>
        </p:nvSpPr>
        <p:spPr>
          <a:xfrm>
            <a:off x="5515554" y="1690688"/>
            <a:ext cx="1160890" cy="1425271"/>
          </a:xfrm>
          <a:prstGeom prst="downArrow">
            <a:avLst/>
          </a:prstGeom>
          <a:solidFill>
            <a:srgbClr val="59ACE0"/>
          </a:solidFill>
          <a:ln>
            <a:solidFill>
              <a:srgbClr val="59ACE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7644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+mn-lt"/>
              </a:rPr>
              <a:t>3. Impulse aus dem Quartier 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8191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+mn-lt"/>
              </a:rPr>
              <a:t>4. Workshop Phase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2091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+mn-lt"/>
              </a:rPr>
              <a:t>Workshops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1461156"/>
            <a:ext cx="9887147" cy="47728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</a:rPr>
              <a:t>Ablauf: 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</a:rPr>
              <a:t>Vorstellung der Themen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</a:rPr>
              <a:t>Zuordnung und Start der Arbeitsphase I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</a:rPr>
              <a:t>Wechselmöglichkeit in der Halbzeit 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</a:rPr>
              <a:t>Start der Arbeitsphase II</a:t>
            </a:r>
          </a:p>
          <a:p>
            <a:pPr marL="0" indent="0">
              <a:buNone/>
            </a:pPr>
            <a:endParaRPr lang="de-DE" sz="32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  <a:sym typeface="Wingdings" panose="05000000000000000000" pitchFamily="2" charset="2"/>
              </a:rPr>
              <a:t> Kurze Vorstellung der Ergebnisse </a:t>
            </a:r>
            <a:r>
              <a:rPr lang="de-DE" sz="3200" dirty="0">
                <a:solidFill>
                  <a:srgbClr val="002060"/>
                </a:solidFill>
              </a:rPr>
              <a:t> </a:t>
            </a:r>
          </a:p>
          <a:p>
            <a:pPr marL="514350" indent="-514350">
              <a:buAutoNum type="arabicPeriod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661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+mn-lt"/>
              </a:rPr>
              <a:t>Workshops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1461156"/>
            <a:ext cx="9887147" cy="47728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</a:rPr>
              <a:t>Themen: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Räume und Nutzung (Valerie &amp; Marc)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Angebote und Projekte (Maria &amp; Meike)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Kommunikation und Beteiligung in der Gruppe des Plenums (Anne?)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Mittagessen, Ernährung im Ganztag (Karina)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</a:rPr>
              <a:t> Lernen im Ganztag (Heike) </a:t>
            </a: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638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+mn-lt"/>
              </a:rPr>
              <a:t>5. Vorstellung der Ergebnisse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673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+mn-lt"/>
              </a:rPr>
              <a:t>6. Ausblick und Abschluss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321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349</Words>
  <Application>Microsoft Office PowerPoint</Application>
  <PresentationFormat>Breitbild</PresentationFormat>
  <Paragraphs>72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Wingdings</vt:lpstr>
      <vt:lpstr>Office</vt:lpstr>
      <vt:lpstr>PowerPoint-Präsentation</vt:lpstr>
      <vt:lpstr>AGENDA</vt:lpstr>
      <vt:lpstr>1. Begrüßung</vt:lpstr>
      <vt:lpstr>2. Sachstand</vt:lpstr>
      <vt:lpstr>Steuergruppe Kindheit im Quartier (KiQ)</vt:lpstr>
      <vt:lpstr>Iststand - Schuljahr 25/26</vt:lpstr>
      <vt:lpstr>Iststand – SJ 25/26 – Unsere AG Angebote</vt:lpstr>
      <vt:lpstr>Herausforderungen – Schuljahr 26/27</vt:lpstr>
      <vt:lpstr>Herausforderungen – Schuljahr 26/27</vt:lpstr>
      <vt:lpstr>3. Impulse aus dem Quartier </vt:lpstr>
      <vt:lpstr>4. Workshop Phase</vt:lpstr>
      <vt:lpstr>Workshops</vt:lpstr>
      <vt:lpstr>Workshops</vt:lpstr>
      <vt:lpstr>5. Vorstellung der Ergebnisse</vt:lpstr>
      <vt:lpstr>6. Ausblick und Abschluss</vt:lpstr>
    </vt:vector>
  </TitlesOfParts>
  <Company>Stadt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Weigel, Meike</dc:creator>
  <cp:lastModifiedBy>Weigel, Meike</cp:lastModifiedBy>
  <cp:revision>10</cp:revision>
  <dcterms:created xsi:type="dcterms:W3CDTF">2026-02-10T11:24:00Z</dcterms:created>
  <dcterms:modified xsi:type="dcterms:W3CDTF">2026-02-18T12:20:23Z</dcterms:modified>
</cp:coreProperties>
</file>