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Ex1.xml" ContentType="application/vnd.ms-office.chartex+xml"/>
  <Override PartName="/ppt/charts/style1.xml" ContentType="application/vnd.ms-office.chartstyle+xml"/>
  <Override PartName="/ppt/charts/colors1.xml" ContentType="application/vnd.ms-office.chartcolorstyle+xml"/>
  <Override PartName="/ppt/charts/chartEx2.xml" ContentType="application/vnd.ms-office.chartex+xml"/>
  <Override PartName="/ppt/charts/style2.xml" ContentType="application/vnd.ms-office.chartstyle+xml"/>
  <Override PartName="/ppt/charts/colors2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0" r:id="rId2"/>
    <p:sldId id="266" r:id="rId3"/>
    <p:sldId id="268" r:id="rId4"/>
    <p:sldId id="267" r:id="rId5"/>
    <p:sldId id="269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39D760-D5E5-4614-990B-958117322C71}" v="447" dt="2026-02-08T13:22:40.64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ittlere Formatvorlage 2 - Akz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Mittlere Formatvorlage 4 - Akz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9" d="100"/>
          <a:sy n="99" d="100"/>
        </p:scale>
        <p:origin x="222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fanie Adler" userId="900bd4433c10a680" providerId="LiveId" clId="{81AA22F7-BDCA-419B-9F2E-AEDFD0CD1FD0}"/>
    <pc:docChg chg="undo custSel addSld delSld modSld sldOrd">
      <pc:chgData name="Stefanie Adler" userId="900bd4433c10a680" providerId="LiveId" clId="{81AA22F7-BDCA-419B-9F2E-AEDFD0CD1FD0}" dt="2026-02-08T13:22:40.637" v="1147" actId="1076"/>
      <pc:docMkLst>
        <pc:docMk/>
      </pc:docMkLst>
      <pc:sldChg chg="del">
        <pc:chgData name="Stefanie Adler" userId="900bd4433c10a680" providerId="LiveId" clId="{81AA22F7-BDCA-419B-9F2E-AEDFD0CD1FD0}" dt="2026-02-08T12:01:56.582" v="1" actId="2696"/>
        <pc:sldMkLst>
          <pc:docMk/>
          <pc:sldMk cId="664247605" sldId="259"/>
        </pc:sldMkLst>
      </pc:sldChg>
      <pc:sldChg chg="addSp modSp mod setBg">
        <pc:chgData name="Stefanie Adler" userId="900bd4433c10a680" providerId="LiveId" clId="{81AA22F7-BDCA-419B-9F2E-AEDFD0CD1FD0}" dt="2026-02-08T12:40:47.873" v="554" actId="1076"/>
        <pc:sldMkLst>
          <pc:docMk/>
          <pc:sldMk cId="3810397702" sldId="260"/>
        </pc:sldMkLst>
        <pc:spChg chg="mod">
          <ac:chgData name="Stefanie Adler" userId="900bd4433c10a680" providerId="LiveId" clId="{81AA22F7-BDCA-419B-9F2E-AEDFD0CD1FD0}" dt="2026-02-08T12:01:24.075" v="0" actId="26606"/>
          <ac:spMkLst>
            <pc:docMk/>
            <pc:sldMk cId="3810397702" sldId="260"/>
            <ac:spMk id="4" creationId="{994E3509-A4F1-9DF2-00EF-7FA2FC933417}"/>
          </ac:spMkLst>
        </pc:spChg>
        <pc:spChg chg="mod">
          <ac:chgData name="Stefanie Adler" userId="900bd4433c10a680" providerId="LiveId" clId="{81AA22F7-BDCA-419B-9F2E-AEDFD0CD1FD0}" dt="2026-02-08T12:01:24.075" v="0" actId="26606"/>
          <ac:spMkLst>
            <pc:docMk/>
            <pc:sldMk cId="3810397702" sldId="260"/>
            <ac:spMk id="5" creationId="{1A92DCE5-437D-7114-B7E5-18FD85198FBC}"/>
          </ac:spMkLst>
        </pc:spChg>
        <pc:spChg chg="add">
          <ac:chgData name="Stefanie Adler" userId="900bd4433c10a680" providerId="LiveId" clId="{81AA22F7-BDCA-419B-9F2E-AEDFD0CD1FD0}" dt="2026-02-08T12:01:24.075" v="0" actId="26606"/>
          <ac:spMkLst>
            <pc:docMk/>
            <pc:sldMk cId="3810397702" sldId="260"/>
            <ac:spMk id="10" creationId="{4522B21E-B2B9-4C72-9A71-C87EFD137480}"/>
          </ac:spMkLst>
        </pc:spChg>
        <pc:spChg chg="add">
          <ac:chgData name="Stefanie Adler" userId="900bd4433c10a680" providerId="LiveId" clId="{81AA22F7-BDCA-419B-9F2E-AEDFD0CD1FD0}" dt="2026-02-08T12:01:24.075" v="0" actId="26606"/>
          <ac:spMkLst>
            <pc:docMk/>
            <pc:sldMk cId="3810397702" sldId="260"/>
            <ac:spMk id="12" creationId="{5EB7D2A2-F448-44D4-938C-DC84CBCB3B1E}"/>
          </ac:spMkLst>
        </pc:spChg>
        <pc:spChg chg="add">
          <ac:chgData name="Stefanie Adler" userId="900bd4433c10a680" providerId="LiveId" clId="{81AA22F7-BDCA-419B-9F2E-AEDFD0CD1FD0}" dt="2026-02-08T12:01:24.075" v="0" actId="26606"/>
          <ac:spMkLst>
            <pc:docMk/>
            <pc:sldMk cId="3810397702" sldId="260"/>
            <ac:spMk id="14" creationId="{871AEA07-1E14-44B4-8E55-64EF049CD66F}"/>
          </ac:spMkLst>
        </pc:spChg>
        <pc:cxnChg chg="add mod">
          <ac:chgData name="Stefanie Adler" userId="900bd4433c10a680" providerId="LiveId" clId="{81AA22F7-BDCA-419B-9F2E-AEDFD0CD1FD0}" dt="2026-02-08T12:40:47.873" v="554" actId="1076"/>
          <ac:cxnSpMkLst>
            <pc:docMk/>
            <pc:sldMk cId="3810397702" sldId="260"/>
            <ac:cxnSpMk id="2" creationId="{55B463BC-4A8F-8920-E31A-FB067F3A436F}"/>
          </ac:cxnSpMkLst>
        </pc:cxnChg>
        <pc:cxnChg chg="add">
          <ac:chgData name="Stefanie Adler" userId="900bd4433c10a680" providerId="LiveId" clId="{81AA22F7-BDCA-419B-9F2E-AEDFD0CD1FD0}" dt="2026-02-08T12:01:24.075" v="0" actId="26606"/>
          <ac:cxnSpMkLst>
            <pc:docMk/>
            <pc:sldMk cId="3810397702" sldId="260"/>
            <ac:cxnSpMk id="16" creationId="{F7C8EA93-3210-4C62-99E9-153C275E3A87}"/>
          </ac:cxnSpMkLst>
        </pc:cxnChg>
      </pc:sldChg>
      <pc:sldChg chg="addSp delSp modSp del mod setBg">
        <pc:chgData name="Stefanie Adler" userId="900bd4433c10a680" providerId="LiveId" clId="{81AA22F7-BDCA-419B-9F2E-AEDFD0CD1FD0}" dt="2026-02-08T12:45:07.635" v="589" actId="47"/>
        <pc:sldMkLst>
          <pc:docMk/>
          <pc:sldMk cId="2666772720" sldId="261"/>
        </pc:sldMkLst>
        <pc:spChg chg="mod">
          <ac:chgData name="Stefanie Adler" userId="900bd4433c10a680" providerId="LiveId" clId="{81AA22F7-BDCA-419B-9F2E-AEDFD0CD1FD0}" dt="2026-02-08T12:03:58.424" v="3" actId="26606"/>
          <ac:spMkLst>
            <pc:docMk/>
            <pc:sldMk cId="2666772720" sldId="261"/>
            <ac:spMk id="2" creationId="{38E6CF5A-514E-476D-AC13-D7C9BBD851F8}"/>
          </ac:spMkLst>
        </pc:spChg>
        <pc:spChg chg="mod">
          <ac:chgData name="Stefanie Adler" userId="900bd4433c10a680" providerId="LiveId" clId="{81AA22F7-BDCA-419B-9F2E-AEDFD0CD1FD0}" dt="2026-02-08T12:03:58.424" v="3" actId="26606"/>
          <ac:spMkLst>
            <pc:docMk/>
            <pc:sldMk cId="2666772720" sldId="261"/>
            <ac:spMk id="3" creationId="{A66BFEF0-E734-F492-4199-A81E7A6B5DD5}"/>
          </ac:spMkLst>
        </pc:spChg>
        <pc:spChg chg="del">
          <ac:chgData name="Stefanie Adler" userId="900bd4433c10a680" providerId="LiveId" clId="{81AA22F7-BDCA-419B-9F2E-AEDFD0CD1FD0}" dt="2026-02-08T12:03:32.515" v="2" actId="21"/>
          <ac:spMkLst>
            <pc:docMk/>
            <pc:sldMk cId="2666772720" sldId="261"/>
            <ac:spMk id="4" creationId="{37AA5451-734D-60F8-99C9-825868993143}"/>
          </ac:spMkLst>
        </pc:spChg>
        <pc:spChg chg="add mod">
          <ac:chgData name="Stefanie Adler" userId="900bd4433c10a680" providerId="LiveId" clId="{81AA22F7-BDCA-419B-9F2E-AEDFD0CD1FD0}" dt="2026-02-08T12:04:03.850" v="4"/>
          <ac:spMkLst>
            <pc:docMk/>
            <pc:sldMk cId="2666772720" sldId="261"/>
            <ac:spMk id="5" creationId="{37AA5451-734D-60F8-99C9-825868993143}"/>
          </ac:spMkLst>
        </pc:spChg>
        <pc:spChg chg="add">
          <ac:chgData name="Stefanie Adler" userId="900bd4433c10a680" providerId="LiveId" clId="{81AA22F7-BDCA-419B-9F2E-AEDFD0CD1FD0}" dt="2026-02-08T12:03:58.424" v="3" actId="26606"/>
          <ac:spMkLst>
            <pc:docMk/>
            <pc:sldMk cId="2666772720" sldId="261"/>
            <ac:spMk id="8" creationId="{B6CDA21F-E7AF-4C75-8395-33F58D5B0E45}"/>
          </ac:spMkLst>
        </pc:spChg>
        <pc:spChg chg="add">
          <ac:chgData name="Stefanie Adler" userId="900bd4433c10a680" providerId="LiveId" clId="{81AA22F7-BDCA-419B-9F2E-AEDFD0CD1FD0}" dt="2026-02-08T12:03:58.424" v="3" actId="26606"/>
          <ac:spMkLst>
            <pc:docMk/>
            <pc:sldMk cId="2666772720" sldId="261"/>
            <ac:spMk id="15" creationId="{D5B0017B-2ECA-49AF-B397-DC140825DF8D}"/>
          </ac:spMkLst>
        </pc:spChg>
        <pc:grpChg chg="add">
          <ac:chgData name="Stefanie Adler" userId="900bd4433c10a680" providerId="LiveId" clId="{81AA22F7-BDCA-419B-9F2E-AEDFD0CD1FD0}" dt="2026-02-08T12:03:58.424" v="3" actId="26606"/>
          <ac:grpSpMkLst>
            <pc:docMk/>
            <pc:sldMk cId="2666772720" sldId="261"/>
            <ac:grpSpMk id="10" creationId="{AE1C45F0-260A-458C-96ED-C1F6D2151219}"/>
          </ac:grpSpMkLst>
        </pc:grpChg>
        <pc:cxnChg chg="add">
          <ac:chgData name="Stefanie Adler" userId="900bd4433c10a680" providerId="LiveId" clId="{81AA22F7-BDCA-419B-9F2E-AEDFD0CD1FD0}" dt="2026-02-08T12:03:58.424" v="3" actId="26606"/>
          <ac:cxnSpMkLst>
            <pc:docMk/>
            <pc:sldMk cId="2666772720" sldId="261"/>
            <ac:cxnSpMk id="17" creationId="{6CF1BAF6-AD41-4082-B212-8A1F9A2E8779}"/>
          </ac:cxnSpMkLst>
        </pc:cxnChg>
      </pc:sldChg>
      <pc:sldChg chg="addSp delSp modSp del mod setBg">
        <pc:chgData name="Stefanie Adler" userId="900bd4433c10a680" providerId="LiveId" clId="{81AA22F7-BDCA-419B-9F2E-AEDFD0CD1FD0}" dt="2026-02-08T12:37:44.540" v="456" actId="47"/>
        <pc:sldMkLst>
          <pc:docMk/>
          <pc:sldMk cId="259219219" sldId="262"/>
        </pc:sldMkLst>
        <pc:spChg chg="mod">
          <ac:chgData name="Stefanie Adler" userId="900bd4433c10a680" providerId="LiveId" clId="{81AA22F7-BDCA-419B-9F2E-AEDFD0CD1FD0}" dt="2026-02-08T12:04:37.414" v="5" actId="26606"/>
          <ac:spMkLst>
            <pc:docMk/>
            <pc:sldMk cId="259219219" sldId="262"/>
            <ac:spMk id="2" creationId="{1CBC1312-D4D6-5775-7080-9BD65EEC3822}"/>
          </ac:spMkLst>
        </pc:spChg>
        <pc:spChg chg="add">
          <ac:chgData name="Stefanie Adler" userId="900bd4433c10a680" providerId="LiveId" clId="{81AA22F7-BDCA-419B-9F2E-AEDFD0CD1FD0}" dt="2026-02-08T12:04:37.414" v="5" actId="26606"/>
          <ac:spMkLst>
            <pc:docMk/>
            <pc:sldMk cId="259219219" sldId="262"/>
            <ac:spMk id="9" creationId="{56E9B3E6-E277-4D68-BA48-9CB43FFBD6E2}"/>
          </ac:spMkLst>
        </pc:spChg>
        <pc:spChg chg="add">
          <ac:chgData name="Stefanie Adler" userId="900bd4433c10a680" providerId="LiveId" clId="{81AA22F7-BDCA-419B-9F2E-AEDFD0CD1FD0}" dt="2026-02-08T12:04:37.414" v="5" actId="26606"/>
          <ac:spMkLst>
            <pc:docMk/>
            <pc:sldMk cId="259219219" sldId="262"/>
            <ac:spMk id="16" creationId="{D5B0017B-2ECA-49AF-B397-DC140825DF8D}"/>
          </ac:spMkLst>
        </pc:spChg>
        <pc:grpChg chg="add">
          <ac:chgData name="Stefanie Adler" userId="900bd4433c10a680" providerId="LiveId" clId="{81AA22F7-BDCA-419B-9F2E-AEDFD0CD1FD0}" dt="2026-02-08T12:04:37.414" v="5" actId="26606"/>
          <ac:grpSpMkLst>
            <pc:docMk/>
            <pc:sldMk cId="259219219" sldId="262"/>
            <ac:grpSpMk id="11" creationId="{AE1C45F0-260A-458C-96ED-C1F6D2151219}"/>
          </ac:grpSpMkLst>
        </pc:grpChg>
        <pc:graphicFrameChg chg="mod modGraphic">
          <ac:chgData name="Stefanie Adler" userId="900bd4433c10a680" providerId="LiveId" clId="{81AA22F7-BDCA-419B-9F2E-AEDFD0CD1FD0}" dt="2026-02-08T12:05:11.867" v="10" actId="1076"/>
          <ac:graphicFrameMkLst>
            <pc:docMk/>
            <pc:sldMk cId="259219219" sldId="262"/>
            <ac:graphicFrameMk id="4" creationId="{871A2F39-BB22-9A18-9BCC-B3B9793BD807}"/>
          </ac:graphicFrameMkLst>
        </pc:graphicFrameChg>
        <pc:cxnChg chg="add del mod">
          <ac:chgData name="Stefanie Adler" userId="900bd4433c10a680" providerId="LiveId" clId="{81AA22F7-BDCA-419B-9F2E-AEDFD0CD1FD0}" dt="2026-02-08T12:22:09.424" v="163" actId="21"/>
          <ac:cxnSpMkLst>
            <pc:docMk/>
            <pc:sldMk cId="259219219" sldId="262"/>
            <ac:cxnSpMk id="10" creationId="{B26977F0-8FD5-E670-1910-6163013F019D}"/>
          </ac:cxnSpMkLst>
        </pc:cxnChg>
        <pc:cxnChg chg="add">
          <ac:chgData name="Stefanie Adler" userId="900bd4433c10a680" providerId="LiveId" clId="{81AA22F7-BDCA-419B-9F2E-AEDFD0CD1FD0}" dt="2026-02-08T12:04:37.414" v="5" actId="26606"/>
          <ac:cxnSpMkLst>
            <pc:docMk/>
            <pc:sldMk cId="259219219" sldId="262"/>
            <ac:cxnSpMk id="18" creationId="{6CF1BAF6-AD41-4082-B212-8A1F9A2E8779}"/>
          </ac:cxnSpMkLst>
        </pc:cxnChg>
      </pc:sldChg>
      <pc:sldChg chg="addSp delSp modSp del mod setBg">
        <pc:chgData name="Stefanie Adler" userId="900bd4433c10a680" providerId="LiveId" clId="{81AA22F7-BDCA-419B-9F2E-AEDFD0CD1FD0}" dt="2026-02-08T12:35:19.115" v="402" actId="47"/>
        <pc:sldMkLst>
          <pc:docMk/>
          <pc:sldMk cId="4281075648" sldId="263"/>
        </pc:sldMkLst>
        <pc:spChg chg="mod">
          <ac:chgData name="Stefanie Adler" userId="900bd4433c10a680" providerId="LiveId" clId="{81AA22F7-BDCA-419B-9F2E-AEDFD0CD1FD0}" dt="2026-02-08T12:05:55.928" v="12" actId="26606"/>
          <ac:spMkLst>
            <pc:docMk/>
            <pc:sldMk cId="4281075648" sldId="263"/>
            <ac:spMk id="8" creationId="{6672ACB1-33C1-F58E-EE1F-A94244352BDA}"/>
          </ac:spMkLst>
        </pc:spChg>
        <pc:spChg chg="del mod">
          <ac:chgData name="Stefanie Adler" userId="900bd4433c10a680" providerId="LiveId" clId="{81AA22F7-BDCA-419B-9F2E-AEDFD0CD1FD0}" dt="2026-02-08T12:07:45.453" v="19" actId="26606"/>
          <ac:spMkLst>
            <pc:docMk/>
            <pc:sldMk cId="4281075648" sldId="263"/>
            <ac:spMk id="10" creationId="{D49E1488-FFB3-C9E6-C1DB-D6578E7A90A8}"/>
          </ac:spMkLst>
        </pc:spChg>
        <pc:spChg chg="del">
          <ac:chgData name="Stefanie Adler" userId="900bd4433c10a680" providerId="LiveId" clId="{81AA22F7-BDCA-419B-9F2E-AEDFD0CD1FD0}" dt="2026-02-08T12:05:22.131" v="11" actId="21"/>
          <ac:spMkLst>
            <pc:docMk/>
            <pc:sldMk cId="4281075648" sldId="263"/>
            <ac:spMk id="11" creationId="{6655DA54-F60F-7B7E-ABE1-AD2D7C6132F6}"/>
          </ac:spMkLst>
        </pc:spChg>
        <pc:spChg chg="add">
          <ac:chgData name="Stefanie Adler" userId="900bd4433c10a680" providerId="LiveId" clId="{81AA22F7-BDCA-419B-9F2E-AEDFD0CD1FD0}" dt="2026-02-08T12:05:55.928" v="12" actId="26606"/>
          <ac:spMkLst>
            <pc:docMk/>
            <pc:sldMk cId="4281075648" sldId="263"/>
            <ac:spMk id="15" creationId="{28D31E1B-0407-4223-9642-0B642CBF57D9}"/>
          </ac:spMkLst>
        </pc:spChg>
        <pc:spChg chg="add">
          <ac:chgData name="Stefanie Adler" userId="900bd4433c10a680" providerId="LiveId" clId="{81AA22F7-BDCA-419B-9F2E-AEDFD0CD1FD0}" dt="2026-02-08T12:05:55.928" v="12" actId="26606"/>
          <ac:spMkLst>
            <pc:docMk/>
            <pc:sldMk cId="4281075648" sldId="263"/>
            <ac:spMk id="22" creationId="{D5B0017B-2ECA-49AF-B397-DC140825DF8D}"/>
          </ac:spMkLst>
        </pc:spChg>
        <pc:spChg chg="add">
          <ac:chgData name="Stefanie Adler" userId="900bd4433c10a680" providerId="LiveId" clId="{81AA22F7-BDCA-419B-9F2E-AEDFD0CD1FD0}" dt="2026-02-08T12:05:55.928" v="12" actId="26606"/>
          <ac:spMkLst>
            <pc:docMk/>
            <pc:sldMk cId="4281075648" sldId="263"/>
            <ac:spMk id="24" creationId="{70E96339-907C-46C3-99AC-31179B6F0EBD}"/>
          </ac:spMkLst>
        </pc:spChg>
        <pc:grpChg chg="add">
          <ac:chgData name="Stefanie Adler" userId="900bd4433c10a680" providerId="LiveId" clId="{81AA22F7-BDCA-419B-9F2E-AEDFD0CD1FD0}" dt="2026-02-08T12:05:55.928" v="12" actId="26606"/>
          <ac:grpSpMkLst>
            <pc:docMk/>
            <pc:sldMk cId="4281075648" sldId="263"/>
            <ac:grpSpMk id="17" creationId="{AE1C45F0-260A-458C-96ED-C1F6D2151219}"/>
          </ac:grpSpMkLst>
        </pc:grpChg>
        <pc:graphicFrameChg chg="add mod ord modGraphic">
          <ac:chgData name="Stefanie Adler" userId="900bd4433c10a680" providerId="LiveId" clId="{81AA22F7-BDCA-419B-9F2E-AEDFD0CD1FD0}" dt="2026-02-08T12:06:34.745" v="18" actId="14100"/>
          <ac:graphicFrameMkLst>
            <pc:docMk/>
            <pc:sldMk cId="4281075648" sldId="263"/>
            <ac:graphicFrameMk id="7" creationId="{0F5389AD-AB6B-BB3D-7C3F-152A60155942}"/>
          </ac:graphicFrameMkLst>
        </pc:graphicFrameChg>
        <pc:graphicFrameChg chg="add">
          <ac:chgData name="Stefanie Adler" userId="900bd4433c10a680" providerId="LiveId" clId="{81AA22F7-BDCA-419B-9F2E-AEDFD0CD1FD0}" dt="2026-02-08T12:07:45.453" v="19" actId="26606"/>
          <ac:graphicFrameMkLst>
            <pc:docMk/>
            <pc:sldMk cId="4281075648" sldId="263"/>
            <ac:graphicFrameMk id="28" creationId="{EB9E05CC-9BE9-7367-224D-21BDBCA04BEE}"/>
          </ac:graphicFrameMkLst>
        </pc:graphicFrameChg>
        <pc:cxnChg chg="add">
          <ac:chgData name="Stefanie Adler" userId="900bd4433c10a680" providerId="LiveId" clId="{81AA22F7-BDCA-419B-9F2E-AEDFD0CD1FD0}" dt="2026-02-08T12:05:55.928" v="12" actId="26606"/>
          <ac:cxnSpMkLst>
            <pc:docMk/>
            <pc:sldMk cId="4281075648" sldId="263"/>
            <ac:cxnSpMk id="26" creationId="{6CF1BAF6-AD41-4082-B212-8A1F9A2E8779}"/>
          </ac:cxnSpMkLst>
        </pc:cxnChg>
      </pc:sldChg>
      <pc:sldChg chg="del">
        <pc:chgData name="Stefanie Adler" userId="900bd4433c10a680" providerId="LiveId" clId="{81AA22F7-BDCA-419B-9F2E-AEDFD0CD1FD0}" dt="2026-02-08T12:51:28.335" v="646" actId="47"/>
        <pc:sldMkLst>
          <pc:docMk/>
          <pc:sldMk cId="3328417786" sldId="264"/>
        </pc:sldMkLst>
      </pc:sldChg>
      <pc:sldChg chg="del">
        <pc:chgData name="Stefanie Adler" userId="900bd4433c10a680" providerId="LiveId" clId="{81AA22F7-BDCA-419B-9F2E-AEDFD0CD1FD0}" dt="2026-02-08T12:55:31.355" v="684" actId="47"/>
        <pc:sldMkLst>
          <pc:docMk/>
          <pc:sldMk cId="3526047356" sldId="265"/>
        </pc:sldMkLst>
      </pc:sldChg>
      <pc:sldChg chg="addSp delSp modSp add mod setBg delDesignElem chgLayout">
        <pc:chgData name="Stefanie Adler" userId="900bd4433c10a680" providerId="LiveId" clId="{81AA22F7-BDCA-419B-9F2E-AEDFD0CD1FD0}" dt="2026-02-08T12:45:03.952" v="588"/>
        <pc:sldMkLst>
          <pc:docMk/>
          <pc:sldMk cId="323310535" sldId="266"/>
        </pc:sldMkLst>
        <pc:spChg chg="add mod">
          <ac:chgData name="Stefanie Adler" userId="900bd4433c10a680" providerId="LiveId" clId="{81AA22F7-BDCA-419B-9F2E-AEDFD0CD1FD0}" dt="2026-02-08T12:14:53.866" v="41"/>
          <ac:spMkLst>
            <pc:docMk/>
            <pc:sldMk cId="323310535" sldId="266"/>
            <ac:spMk id="4" creationId="{9B1556AA-1A90-34B1-A0D0-23CD24BF8972}"/>
          </ac:spMkLst>
        </pc:spChg>
        <pc:spChg chg="add mod">
          <ac:chgData name="Stefanie Adler" userId="900bd4433c10a680" providerId="LiveId" clId="{81AA22F7-BDCA-419B-9F2E-AEDFD0CD1FD0}" dt="2026-02-08T12:43:51.374" v="579" actId="14861"/>
          <ac:spMkLst>
            <pc:docMk/>
            <pc:sldMk cId="323310535" sldId="266"/>
            <ac:spMk id="5" creationId="{296D8CF9-970C-07DD-64FE-34696D21A6F2}"/>
          </ac:spMkLst>
        </pc:spChg>
        <pc:spChg chg="add mod">
          <ac:chgData name="Stefanie Adler" userId="900bd4433c10a680" providerId="LiveId" clId="{81AA22F7-BDCA-419B-9F2E-AEDFD0CD1FD0}" dt="2026-02-08T12:21:13.693" v="145" actId="20577"/>
          <ac:spMkLst>
            <pc:docMk/>
            <pc:sldMk cId="323310535" sldId="266"/>
            <ac:spMk id="6" creationId="{9921374E-2415-F6E3-C41F-35F29391BF49}"/>
          </ac:spMkLst>
        </pc:spChg>
        <pc:spChg chg="del">
          <ac:chgData name="Stefanie Adler" userId="900bd4433c10a680" providerId="LiveId" clId="{81AA22F7-BDCA-419B-9F2E-AEDFD0CD1FD0}" dt="2026-02-08T12:11:10.811" v="23" actId="478"/>
          <ac:spMkLst>
            <pc:docMk/>
            <pc:sldMk cId="323310535" sldId="266"/>
            <ac:spMk id="8" creationId="{9C2F811E-450D-5A80-DC58-BE5052D7908B}"/>
          </ac:spMkLst>
        </pc:spChg>
        <pc:spChg chg="add del mod">
          <ac:chgData name="Stefanie Adler" userId="900bd4433c10a680" providerId="LiveId" clId="{81AA22F7-BDCA-419B-9F2E-AEDFD0CD1FD0}" dt="2026-02-08T12:37:38.137" v="455" actId="478"/>
          <ac:spMkLst>
            <pc:docMk/>
            <pc:sldMk cId="323310535" sldId="266"/>
            <ac:spMk id="14" creationId="{685B2BC5-D3A6-9E04-2ED1-4EF8EF3E3224}"/>
          </ac:spMkLst>
        </pc:spChg>
        <pc:spChg chg="del">
          <ac:chgData name="Stefanie Adler" userId="900bd4433c10a680" providerId="LiveId" clId="{81AA22F7-BDCA-419B-9F2E-AEDFD0CD1FD0}" dt="2026-02-08T12:11:47.674" v="25" actId="6264"/>
          <ac:spMkLst>
            <pc:docMk/>
            <pc:sldMk cId="323310535" sldId="266"/>
            <ac:spMk id="15" creationId="{3465BB12-F4FB-76C9-B158-53A257C43399}"/>
          </ac:spMkLst>
        </pc:spChg>
        <pc:spChg chg="add mod">
          <ac:chgData name="Stefanie Adler" userId="900bd4433c10a680" providerId="LiveId" clId="{81AA22F7-BDCA-419B-9F2E-AEDFD0CD1FD0}" dt="2026-02-08T12:44:00.887" v="580" actId="14861"/>
          <ac:spMkLst>
            <pc:docMk/>
            <pc:sldMk cId="323310535" sldId="266"/>
            <ac:spMk id="16" creationId="{CC042B33-BBD7-8BBC-975F-1AB9158A6080}"/>
          </ac:spMkLst>
        </pc:spChg>
        <pc:spChg chg="add mod">
          <ac:chgData name="Stefanie Adler" userId="900bd4433c10a680" providerId="LiveId" clId="{81AA22F7-BDCA-419B-9F2E-AEDFD0CD1FD0}" dt="2026-02-08T12:44:35.894" v="586" actId="2711"/>
          <ac:spMkLst>
            <pc:docMk/>
            <pc:sldMk cId="323310535" sldId="266"/>
            <ac:spMk id="21" creationId="{C5DCA08B-E98D-3A60-335B-5A132EDD447D}"/>
          </ac:spMkLst>
        </pc:spChg>
        <pc:spChg chg="del">
          <ac:chgData name="Stefanie Adler" userId="900bd4433c10a680" providerId="LiveId" clId="{81AA22F7-BDCA-419B-9F2E-AEDFD0CD1FD0}" dt="2026-02-08T12:11:47.674" v="25" actId="6264"/>
          <ac:spMkLst>
            <pc:docMk/>
            <pc:sldMk cId="323310535" sldId="266"/>
            <ac:spMk id="22" creationId="{B9E59093-EFB3-4AB4-DF74-971C669C7ABE}"/>
          </ac:spMkLst>
        </pc:spChg>
        <pc:spChg chg="del">
          <ac:chgData name="Stefanie Adler" userId="900bd4433c10a680" providerId="LiveId" clId="{81AA22F7-BDCA-419B-9F2E-AEDFD0CD1FD0}" dt="2026-02-08T12:11:47.674" v="25" actId="6264"/>
          <ac:spMkLst>
            <pc:docMk/>
            <pc:sldMk cId="323310535" sldId="266"/>
            <ac:spMk id="24" creationId="{EBBAC631-B7EE-E021-6A2A-1DC0A17E35C2}"/>
          </ac:spMkLst>
        </pc:spChg>
        <pc:spChg chg="add mod">
          <ac:chgData name="Stefanie Adler" userId="900bd4433c10a680" providerId="LiveId" clId="{81AA22F7-BDCA-419B-9F2E-AEDFD0CD1FD0}" dt="2026-02-08T12:44:47.435" v="587" actId="2711"/>
          <ac:spMkLst>
            <pc:docMk/>
            <pc:sldMk cId="323310535" sldId="266"/>
            <ac:spMk id="27" creationId="{294F3A55-CE5A-F2FC-B50B-9481AC6351D3}"/>
          </ac:spMkLst>
        </pc:spChg>
        <pc:spChg chg="add mod">
          <ac:chgData name="Stefanie Adler" userId="900bd4433c10a680" providerId="LiveId" clId="{81AA22F7-BDCA-419B-9F2E-AEDFD0CD1FD0}" dt="2026-02-08T12:45:03.952" v="588"/>
          <ac:spMkLst>
            <pc:docMk/>
            <pc:sldMk cId="323310535" sldId="266"/>
            <ac:spMk id="29" creationId="{5A850174-800D-3874-23B7-57F3B5E9F8A4}"/>
          </ac:spMkLst>
        </pc:spChg>
        <pc:grpChg chg="del">
          <ac:chgData name="Stefanie Adler" userId="900bd4433c10a680" providerId="LiveId" clId="{81AA22F7-BDCA-419B-9F2E-AEDFD0CD1FD0}" dt="2026-02-08T12:11:47.674" v="25" actId="6264"/>
          <ac:grpSpMkLst>
            <pc:docMk/>
            <pc:sldMk cId="323310535" sldId="266"/>
            <ac:grpSpMk id="17" creationId="{9BF51A63-CDAD-CD5C-3D02-CEA89F36844A}"/>
          </ac:grpSpMkLst>
        </pc:grpChg>
        <pc:graphicFrameChg chg="del">
          <ac:chgData name="Stefanie Adler" userId="900bd4433c10a680" providerId="LiveId" clId="{81AA22F7-BDCA-419B-9F2E-AEDFD0CD1FD0}" dt="2026-02-08T12:11:22.247" v="24" actId="478"/>
          <ac:graphicFrameMkLst>
            <pc:docMk/>
            <pc:sldMk cId="323310535" sldId="266"/>
            <ac:graphicFrameMk id="7" creationId="{F7AEDFC2-BD40-CC2E-0220-0B65794B3900}"/>
          </ac:graphicFrameMkLst>
        </pc:graphicFrameChg>
        <pc:graphicFrameChg chg="add del mod modGraphic">
          <ac:chgData name="Stefanie Adler" userId="900bd4433c10a680" providerId="LiveId" clId="{81AA22F7-BDCA-419B-9F2E-AEDFD0CD1FD0}" dt="2026-02-08T12:42:34.338" v="567" actId="478"/>
          <ac:graphicFrameMkLst>
            <pc:docMk/>
            <pc:sldMk cId="323310535" sldId="266"/>
            <ac:graphicFrameMk id="13" creationId="{63349A94-A919-4B26-B6D5-00F183DAB625}"/>
          </ac:graphicFrameMkLst>
        </pc:graphicFrameChg>
        <pc:graphicFrameChg chg="del mod">
          <ac:chgData name="Stefanie Adler" userId="900bd4433c10a680" providerId="LiveId" clId="{81AA22F7-BDCA-419B-9F2E-AEDFD0CD1FD0}" dt="2026-02-08T12:36:49.350" v="412" actId="478"/>
          <ac:graphicFrameMkLst>
            <pc:docMk/>
            <pc:sldMk cId="323310535" sldId="266"/>
            <ac:graphicFrameMk id="28" creationId="{69A4D33E-0C9C-0CF1-AB2A-5DEAA2E02A89}"/>
          </ac:graphicFrameMkLst>
        </pc:graphicFrameChg>
        <pc:picChg chg="add mod">
          <ac:chgData name="Stefanie Adler" userId="900bd4433c10a680" providerId="LiveId" clId="{81AA22F7-BDCA-419B-9F2E-AEDFD0CD1FD0}" dt="2026-02-08T12:14:26.162" v="40" actId="1035"/>
          <ac:picMkLst>
            <pc:docMk/>
            <pc:sldMk cId="323310535" sldId="266"/>
            <ac:picMk id="3" creationId="{94C53DB2-6E77-7315-AB9B-8B4E752C369D}"/>
          </ac:picMkLst>
        </pc:picChg>
        <pc:cxnChg chg="add del mod">
          <ac:chgData name="Stefanie Adler" userId="900bd4433c10a680" providerId="LiveId" clId="{81AA22F7-BDCA-419B-9F2E-AEDFD0CD1FD0}" dt="2026-02-08T12:21:50.380" v="149" actId="21"/>
          <ac:cxnSpMkLst>
            <pc:docMk/>
            <pc:sldMk cId="323310535" sldId="266"/>
            <ac:cxnSpMk id="10" creationId="{B26977F0-8FD5-E670-1910-6163013F019D}"/>
          </ac:cxnSpMkLst>
        </pc:cxnChg>
        <pc:cxnChg chg="add mod">
          <ac:chgData name="Stefanie Adler" userId="900bd4433c10a680" providerId="LiveId" clId="{81AA22F7-BDCA-419B-9F2E-AEDFD0CD1FD0}" dt="2026-02-08T12:22:13.158" v="164"/>
          <ac:cxnSpMkLst>
            <pc:docMk/>
            <pc:sldMk cId="323310535" sldId="266"/>
            <ac:cxnSpMk id="11" creationId="{B26977F0-8FD5-E670-1910-6163013F019D}"/>
          </ac:cxnSpMkLst>
        </pc:cxnChg>
        <pc:cxnChg chg="add mod">
          <ac:chgData name="Stefanie Adler" userId="900bd4433c10a680" providerId="LiveId" clId="{81AA22F7-BDCA-419B-9F2E-AEDFD0CD1FD0}" dt="2026-02-08T12:22:38.420" v="165"/>
          <ac:cxnSpMkLst>
            <pc:docMk/>
            <pc:sldMk cId="323310535" sldId="266"/>
            <ac:cxnSpMk id="12" creationId="{CF09AB57-E8DB-20BF-91D0-6B43658354E4}"/>
          </ac:cxnSpMkLst>
        </pc:cxnChg>
        <pc:cxnChg chg="add mod">
          <ac:chgData name="Stefanie Adler" userId="900bd4433c10a680" providerId="LiveId" clId="{81AA22F7-BDCA-419B-9F2E-AEDFD0CD1FD0}" dt="2026-02-08T12:40:12.336" v="552" actId="208"/>
          <ac:cxnSpMkLst>
            <pc:docMk/>
            <pc:sldMk cId="323310535" sldId="266"/>
            <ac:cxnSpMk id="25" creationId="{F56519D0-05BD-0C28-B4A1-F5C5DC22F93B}"/>
          </ac:cxnSpMkLst>
        </pc:cxnChg>
        <pc:cxnChg chg="del">
          <ac:chgData name="Stefanie Adler" userId="900bd4433c10a680" providerId="LiveId" clId="{81AA22F7-BDCA-419B-9F2E-AEDFD0CD1FD0}" dt="2026-02-08T12:11:47.674" v="25" actId="6264"/>
          <ac:cxnSpMkLst>
            <pc:docMk/>
            <pc:sldMk cId="323310535" sldId="266"/>
            <ac:cxnSpMk id="26" creationId="{972FCEAE-7766-DC75-AF12-8037E9294120}"/>
          </ac:cxnSpMkLst>
        </pc:cxnChg>
      </pc:sldChg>
      <pc:sldChg chg="addSp delSp modSp add mod">
        <pc:chgData name="Stefanie Adler" userId="900bd4433c10a680" providerId="LiveId" clId="{81AA22F7-BDCA-419B-9F2E-AEDFD0CD1FD0}" dt="2026-02-08T12:46:39.828" v="602" actId="478"/>
        <pc:sldMkLst>
          <pc:docMk/>
          <pc:sldMk cId="3213694322" sldId="267"/>
        </pc:sldMkLst>
        <pc:spChg chg="del mod">
          <ac:chgData name="Stefanie Adler" userId="900bd4433c10a680" providerId="LiveId" clId="{81AA22F7-BDCA-419B-9F2E-AEDFD0CD1FD0}" dt="2026-02-08T12:46:39.828" v="602" actId="478"/>
          <ac:spMkLst>
            <pc:docMk/>
            <pc:sldMk cId="3213694322" sldId="267"/>
            <ac:spMk id="14" creationId="{8E3D3481-880C-F3A7-1842-0FCC42EB6026}"/>
          </ac:spMkLst>
        </pc:spChg>
        <pc:graphicFrameChg chg="mod modGraphic">
          <ac:chgData name="Stefanie Adler" userId="900bd4433c10a680" providerId="LiveId" clId="{81AA22F7-BDCA-419B-9F2E-AEDFD0CD1FD0}" dt="2026-02-08T12:46:19.812" v="599" actId="108"/>
          <ac:graphicFrameMkLst>
            <pc:docMk/>
            <pc:sldMk cId="3213694322" sldId="267"/>
            <ac:graphicFrameMk id="13" creationId="{929AB971-8E50-D8D5-D0BA-039E16139595}"/>
          </ac:graphicFrameMkLst>
        </pc:graphicFrameChg>
        <pc:graphicFrameChg chg="del">
          <ac:chgData name="Stefanie Adler" userId="900bd4433c10a680" providerId="LiveId" clId="{81AA22F7-BDCA-419B-9F2E-AEDFD0CD1FD0}" dt="2026-02-08T12:46:30.587" v="600" actId="478"/>
          <ac:graphicFrameMkLst>
            <pc:docMk/>
            <pc:sldMk cId="3213694322" sldId="267"/>
            <ac:graphicFrameMk id="28" creationId="{E3847D92-DC26-4127-5DEE-329C21B905D4}"/>
          </ac:graphicFrameMkLst>
        </pc:graphicFrameChg>
        <pc:cxnChg chg="add mod">
          <ac:chgData name="Stefanie Adler" userId="900bd4433c10a680" providerId="LiveId" clId="{81AA22F7-BDCA-419B-9F2E-AEDFD0CD1FD0}" dt="2026-02-08T12:40:55.395" v="555"/>
          <ac:cxnSpMkLst>
            <pc:docMk/>
            <pc:sldMk cId="3213694322" sldId="267"/>
            <ac:cxnSpMk id="2" creationId="{D4DA82AF-61C0-28C2-23C2-0FEFA89020FF}"/>
          </ac:cxnSpMkLst>
        </pc:cxnChg>
      </pc:sldChg>
      <pc:sldChg chg="modSp add mod">
        <pc:chgData name="Stefanie Adler" userId="900bd4433c10a680" providerId="LiveId" clId="{81AA22F7-BDCA-419B-9F2E-AEDFD0CD1FD0}" dt="2026-02-08T12:45:24.810" v="592" actId="115"/>
        <pc:sldMkLst>
          <pc:docMk/>
          <pc:sldMk cId="393700081" sldId="268"/>
        </pc:sldMkLst>
        <pc:spChg chg="mod">
          <ac:chgData name="Stefanie Adler" userId="900bd4433c10a680" providerId="LiveId" clId="{81AA22F7-BDCA-419B-9F2E-AEDFD0CD1FD0}" dt="2026-02-08T12:43:24.828" v="577" actId="14861"/>
          <ac:spMkLst>
            <pc:docMk/>
            <pc:sldMk cId="393700081" sldId="268"/>
            <ac:spMk id="5" creationId="{B78F22F8-5032-E298-3823-4C057151DD0C}"/>
          </ac:spMkLst>
        </pc:spChg>
        <pc:spChg chg="mod">
          <ac:chgData name="Stefanie Adler" userId="900bd4433c10a680" providerId="LiveId" clId="{81AA22F7-BDCA-419B-9F2E-AEDFD0CD1FD0}" dt="2026-02-08T12:43:38.706" v="578" actId="14861"/>
          <ac:spMkLst>
            <pc:docMk/>
            <pc:sldMk cId="393700081" sldId="268"/>
            <ac:spMk id="16" creationId="{6BEC6559-0359-1040-836E-D933E2D7A8B5}"/>
          </ac:spMkLst>
        </pc:spChg>
        <pc:spChg chg="mod">
          <ac:chgData name="Stefanie Adler" userId="900bd4433c10a680" providerId="LiveId" clId="{81AA22F7-BDCA-419B-9F2E-AEDFD0CD1FD0}" dt="2026-02-08T12:45:24.810" v="592" actId="115"/>
          <ac:spMkLst>
            <pc:docMk/>
            <pc:sldMk cId="393700081" sldId="268"/>
            <ac:spMk id="21" creationId="{A26C4E54-4720-91B6-5F97-D1AEB060D57F}"/>
          </ac:spMkLst>
        </pc:spChg>
      </pc:sldChg>
      <pc:sldChg chg="add del ord">
        <pc:chgData name="Stefanie Adler" userId="900bd4433c10a680" providerId="LiveId" clId="{81AA22F7-BDCA-419B-9F2E-AEDFD0CD1FD0}" dt="2026-02-08T12:42:02.764" v="560" actId="47"/>
        <pc:sldMkLst>
          <pc:docMk/>
          <pc:sldMk cId="2438618186" sldId="268"/>
        </pc:sldMkLst>
      </pc:sldChg>
      <pc:sldChg chg="add">
        <pc:chgData name="Stefanie Adler" userId="900bd4433c10a680" providerId="LiveId" clId="{81AA22F7-BDCA-419B-9F2E-AEDFD0CD1FD0}" dt="2026-02-08T12:46:11.006" v="597" actId="2890"/>
        <pc:sldMkLst>
          <pc:docMk/>
          <pc:sldMk cId="535456482" sldId="269"/>
        </pc:sldMkLst>
      </pc:sldChg>
      <pc:sldChg chg="add del">
        <pc:chgData name="Stefanie Adler" userId="900bd4433c10a680" providerId="LiveId" clId="{81AA22F7-BDCA-419B-9F2E-AEDFD0CD1FD0}" dt="2026-02-08T12:56:46.770" v="701" actId="47"/>
        <pc:sldMkLst>
          <pc:docMk/>
          <pc:sldMk cId="293268466" sldId="270"/>
        </pc:sldMkLst>
      </pc:sldChg>
      <pc:sldChg chg="add del">
        <pc:chgData name="Stefanie Adler" userId="900bd4433c10a680" providerId="LiveId" clId="{81AA22F7-BDCA-419B-9F2E-AEDFD0CD1FD0}" dt="2026-02-08T12:59:32.631" v="722" actId="47"/>
        <pc:sldMkLst>
          <pc:docMk/>
          <pc:sldMk cId="1537491325" sldId="271"/>
        </pc:sldMkLst>
      </pc:sldChg>
      <pc:sldChg chg="add del">
        <pc:chgData name="Stefanie Adler" userId="900bd4433c10a680" providerId="LiveId" clId="{81AA22F7-BDCA-419B-9F2E-AEDFD0CD1FD0}" dt="2026-02-08T13:01:47.379" v="824" actId="2696"/>
        <pc:sldMkLst>
          <pc:docMk/>
          <pc:sldMk cId="2145070184" sldId="272"/>
        </pc:sldMkLst>
      </pc:sldChg>
      <pc:sldChg chg="add del">
        <pc:chgData name="Stefanie Adler" userId="900bd4433c10a680" providerId="LiveId" clId="{81AA22F7-BDCA-419B-9F2E-AEDFD0CD1FD0}" dt="2026-02-08T13:19:18.941" v="1119" actId="2696"/>
        <pc:sldMkLst>
          <pc:docMk/>
          <pc:sldMk cId="2143135363" sldId="273"/>
        </pc:sldMkLst>
      </pc:sldChg>
      <pc:sldChg chg="add del">
        <pc:chgData name="Stefanie Adler" userId="900bd4433c10a680" providerId="LiveId" clId="{81AA22F7-BDCA-419B-9F2E-AEDFD0CD1FD0}" dt="2026-02-08T13:22:12.133" v="1139" actId="2696"/>
        <pc:sldMkLst>
          <pc:docMk/>
          <pc:sldMk cId="3725287393" sldId="274"/>
        </pc:sldMkLst>
      </pc:sldChg>
      <pc:sldChg chg="addSp delSp modSp add mod">
        <pc:chgData name="Stefanie Adler" userId="900bd4433c10a680" providerId="LiveId" clId="{81AA22F7-BDCA-419B-9F2E-AEDFD0CD1FD0}" dt="2026-02-08T12:53:11.293" v="665" actId="108"/>
        <pc:sldMkLst>
          <pc:docMk/>
          <pc:sldMk cId="2799996036" sldId="275"/>
        </pc:sldMkLst>
        <pc:spChg chg="add mod">
          <ac:chgData name="Stefanie Adler" userId="900bd4433c10a680" providerId="LiveId" clId="{81AA22F7-BDCA-419B-9F2E-AEDFD0CD1FD0}" dt="2026-02-08T12:50:13.339" v="607"/>
          <ac:spMkLst>
            <pc:docMk/>
            <pc:sldMk cId="2799996036" sldId="275"/>
            <ac:spMk id="7" creationId="{FB61E88B-126B-C439-60FF-0602BC54FB5A}"/>
          </ac:spMkLst>
        </pc:spChg>
        <pc:spChg chg="add mod">
          <ac:chgData name="Stefanie Adler" userId="900bd4433c10a680" providerId="LiveId" clId="{81AA22F7-BDCA-419B-9F2E-AEDFD0CD1FD0}" dt="2026-02-08T12:50:32.193" v="610" actId="20577"/>
          <ac:spMkLst>
            <pc:docMk/>
            <pc:sldMk cId="2799996036" sldId="275"/>
            <ac:spMk id="9" creationId="{694C46F2-4972-BF20-04B8-A6AE4DD89CEF}"/>
          </ac:spMkLst>
        </pc:spChg>
        <pc:spChg chg="del">
          <ac:chgData name="Stefanie Adler" userId="900bd4433c10a680" providerId="LiveId" clId="{81AA22F7-BDCA-419B-9F2E-AEDFD0CD1FD0}" dt="2026-02-08T12:50:12.431" v="606" actId="478"/>
          <ac:spMkLst>
            <pc:docMk/>
            <pc:sldMk cId="2799996036" sldId="275"/>
            <ac:spMk id="14" creationId="{2DCDBD24-898C-E6DF-572B-B14BC121BA71}"/>
          </ac:spMkLst>
        </pc:spChg>
        <pc:graphicFrameChg chg="add mod">
          <ac:chgData name="Stefanie Adler" userId="900bd4433c10a680" providerId="LiveId" clId="{81AA22F7-BDCA-419B-9F2E-AEDFD0CD1FD0}" dt="2026-02-08T12:51:24.210" v="645" actId="1035"/>
          <ac:graphicFrameMkLst>
            <pc:docMk/>
            <pc:sldMk cId="2799996036" sldId="275"/>
            <ac:graphicFrameMk id="8" creationId="{EB3F0812-30A1-777C-2EB5-49515C067110}"/>
          </ac:graphicFrameMkLst>
        </pc:graphicFrameChg>
        <pc:graphicFrameChg chg="mod modGraphic">
          <ac:chgData name="Stefanie Adler" userId="900bd4433c10a680" providerId="LiveId" clId="{81AA22F7-BDCA-419B-9F2E-AEDFD0CD1FD0}" dt="2026-02-08T12:53:11.293" v="665" actId="108"/>
          <ac:graphicFrameMkLst>
            <pc:docMk/>
            <pc:sldMk cId="2799996036" sldId="275"/>
            <ac:graphicFrameMk id="13" creationId="{A69E9037-9F0E-636F-D74D-DC43B8D802BD}"/>
          </ac:graphicFrameMkLst>
        </pc:graphicFrameChg>
        <pc:graphicFrameChg chg="del">
          <ac:chgData name="Stefanie Adler" userId="900bd4433c10a680" providerId="LiveId" clId="{81AA22F7-BDCA-419B-9F2E-AEDFD0CD1FD0}" dt="2026-02-08T12:50:06.855" v="605" actId="478"/>
          <ac:graphicFrameMkLst>
            <pc:docMk/>
            <pc:sldMk cId="2799996036" sldId="275"/>
            <ac:graphicFrameMk id="28" creationId="{5C2B072B-4BBA-25CA-B1EB-740CD4347148}"/>
          </ac:graphicFrameMkLst>
        </pc:graphicFrameChg>
        <pc:picChg chg="add mod">
          <ac:chgData name="Stefanie Adler" userId="900bd4433c10a680" providerId="LiveId" clId="{81AA22F7-BDCA-419B-9F2E-AEDFD0CD1FD0}" dt="2026-02-08T12:50:53.956" v="613" actId="1076"/>
          <ac:picMkLst>
            <pc:docMk/>
            <pc:sldMk cId="2799996036" sldId="275"/>
            <ac:picMk id="10" creationId="{1D12E618-8CD0-61D0-5130-577DA64D4DDF}"/>
          </ac:picMkLst>
        </pc:picChg>
      </pc:sldChg>
      <pc:sldChg chg="delSp modSp add mod">
        <pc:chgData name="Stefanie Adler" userId="900bd4433c10a680" providerId="LiveId" clId="{81AA22F7-BDCA-419B-9F2E-AEDFD0CD1FD0}" dt="2026-02-08T12:55:50.219" v="686"/>
        <pc:sldMkLst>
          <pc:docMk/>
          <pc:sldMk cId="494974561" sldId="276"/>
        </pc:sldMkLst>
        <pc:spChg chg="del">
          <ac:chgData name="Stefanie Adler" userId="900bd4433c10a680" providerId="LiveId" clId="{81AA22F7-BDCA-419B-9F2E-AEDFD0CD1FD0}" dt="2026-02-08T12:51:45.047" v="649" actId="478"/>
          <ac:spMkLst>
            <pc:docMk/>
            <pc:sldMk cId="494974561" sldId="276"/>
            <ac:spMk id="4" creationId="{ACF70406-4244-9BA2-19A6-410CE1EE3486}"/>
          </ac:spMkLst>
        </pc:spChg>
        <pc:spChg chg="del">
          <ac:chgData name="Stefanie Adler" userId="900bd4433c10a680" providerId="LiveId" clId="{81AA22F7-BDCA-419B-9F2E-AEDFD0CD1FD0}" dt="2026-02-08T12:51:42.208" v="648" actId="478"/>
          <ac:spMkLst>
            <pc:docMk/>
            <pc:sldMk cId="494974561" sldId="276"/>
            <ac:spMk id="5" creationId="{64AF5C46-87C0-0A9D-87B6-A3AAD28018BA}"/>
          </ac:spMkLst>
        </pc:spChg>
        <pc:spChg chg="del">
          <ac:chgData name="Stefanie Adler" userId="900bd4433c10a680" providerId="LiveId" clId="{81AA22F7-BDCA-419B-9F2E-AEDFD0CD1FD0}" dt="2026-02-08T12:51:42.208" v="648" actId="478"/>
          <ac:spMkLst>
            <pc:docMk/>
            <pc:sldMk cId="494974561" sldId="276"/>
            <ac:spMk id="6" creationId="{486F2FD7-3BA8-C9A7-430B-175C9BA3566C}"/>
          </ac:spMkLst>
        </pc:spChg>
        <pc:spChg chg="mod">
          <ac:chgData name="Stefanie Adler" userId="900bd4433c10a680" providerId="LiveId" clId="{81AA22F7-BDCA-419B-9F2E-AEDFD0CD1FD0}" dt="2026-02-08T12:52:42.866" v="657" actId="1076"/>
          <ac:spMkLst>
            <pc:docMk/>
            <pc:sldMk cId="494974561" sldId="276"/>
            <ac:spMk id="9" creationId="{037BD1DA-0601-1778-56F2-112EB15D054B}"/>
          </ac:spMkLst>
        </pc:spChg>
        <pc:graphicFrameChg chg="mod">
          <ac:chgData name="Stefanie Adler" userId="900bd4433c10a680" providerId="LiveId" clId="{81AA22F7-BDCA-419B-9F2E-AEDFD0CD1FD0}" dt="2026-02-08T12:52:22.644" v="655" actId="14100"/>
          <ac:graphicFrameMkLst>
            <pc:docMk/>
            <pc:sldMk cId="494974561" sldId="276"/>
            <ac:graphicFrameMk id="8" creationId="{6552AD52-E799-7648-5612-3247BB295A4A}"/>
          </ac:graphicFrameMkLst>
        </pc:graphicFrameChg>
        <pc:graphicFrameChg chg="mod modGraphic">
          <ac:chgData name="Stefanie Adler" userId="900bd4433c10a680" providerId="LiveId" clId="{81AA22F7-BDCA-419B-9F2E-AEDFD0CD1FD0}" dt="2026-02-08T12:55:50.219" v="686"/>
          <ac:graphicFrameMkLst>
            <pc:docMk/>
            <pc:sldMk cId="494974561" sldId="276"/>
            <ac:graphicFrameMk id="13" creationId="{6D758ABA-3CBE-2533-8B69-3BFA2DA9F3A1}"/>
          </ac:graphicFrameMkLst>
        </pc:graphicFrameChg>
        <pc:picChg chg="mod">
          <ac:chgData name="Stefanie Adler" userId="900bd4433c10a680" providerId="LiveId" clId="{81AA22F7-BDCA-419B-9F2E-AEDFD0CD1FD0}" dt="2026-02-08T12:52:37.443" v="656" actId="1076"/>
          <ac:picMkLst>
            <pc:docMk/>
            <pc:sldMk cId="494974561" sldId="276"/>
            <ac:picMk id="10" creationId="{B710F935-77AA-844B-7D2F-4FD3C57CC30F}"/>
          </ac:picMkLst>
        </pc:picChg>
        <pc:cxnChg chg="del">
          <ac:chgData name="Stefanie Adler" userId="900bd4433c10a680" providerId="LiveId" clId="{81AA22F7-BDCA-419B-9F2E-AEDFD0CD1FD0}" dt="2026-02-08T12:51:42.208" v="648" actId="478"/>
          <ac:cxnSpMkLst>
            <pc:docMk/>
            <pc:sldMk cId="494974561" sldId="276"/>
            <ac:cxnSpMk id="2" creationId="{0F19FFE5-2AA8-D29B-DE2D-E897C143B31A}"/>
          </ac:cxnSpMkLst>
        </pc:cxnChg>
      </pc:sldChg>
      <pc:sldChg chg="addSp delSp modSp add mod ord">
        <pc:chgData name="Stefanie Adler" userId="900bd4433c10a680" providerId="LiveId" clId="{81AA22F7-BDCA-419B-9F2E-AEDFD0CD1FD0}" dt="2026-02-08T12:55:22.390" v="683" actId="20577"/>
        <pc:sldMkLst>
          <pc:docMk/>
          <pc:sldMk cId="892057220" sldId="277"/>
        </pc:sldMkLst>
        <pc:spChg chg="mod">
          <ac:chgData name="Stefanie Adler" userId="900bd4433c10a680" providerId="LiveId" clId="{81AA22F7-BDCA-419B-9F2E-AEDFD0CD1FD0}" dt="2026-02-08T12:55:22.390" v="683" actId="20577"/>
          <ac:spMkLst>
            <pc:docMk/>
            <pc:sldMk cId="892057220" sldId="277"/>
            <ac:spMk id="7" creationId="{38BFD1C3-00E8-A411-D7A9-491028A847D4}"/>
          </ac:spMkLst>
        </pc:spChg>
        <pc:spChg chg="del mod">
          <ac:chgData name="Stefanie Adler" userId="900bd4433c10a680" providerId="LiveId" clId="{81AA22F7-BDCA-419B-9F2E-AEDFD0CD1FD0}" dt="2026-02-08T12:54:07.273" v="676" actId="478"/>
          <ac:spMkLst>
            <pc:docMk/>
            <pc:sldMk cId="892057220" sldId="277"/>
            <ac:spMk id="9" creationId="{D44B90B4-2EF8-8CDE-8794-63E8E34A3C82}"/>
          </ac:spMkLst>
        </pc:spChg>
        <pc:graphicFrameChg chg="del modGraphic">
          <ac:chgData name="Stefanie Adler" userId="900bd4433c10a680" providerId="LiveId" clId="{81AA22F7-BDCA-419B-9F2E-AEDFD0CD1FD0}" dt="2026-02-08T12:54:11.926" v="678" actId="478"/>
          <ac:graphicFrameMkLst>
            <pc:docMk/>
            <pc:sldMk cId="892057220" sldId="277"/>
            <ac:graphicFrameMk id="8" creationId="{68587228-BE46-3428-2E63-1069DDCEDB9F}"/>
          </ac:graphicFrameMkLst>
        </pc:graphicFrameChg>
        <pc:graphicFrameChg chg="mod modGraphic">
          <ac:chgData name="Stefanie Adler" userId="900bd4433c10a680" providerId="LiveId" clId="{81AA22F7-BDCA-419B-9F2E-AEDFD0CD1FD0}" dt="2026-02-08T12:54:01.193" v="673" actId="108"/>
          <ac:graphicFrameMkLst>
            <pc:docMk/>
            <pc:sldMk cId="892057220" sldId="277"/>
            <ac:graphicFrameMk id="13" creationId="{A680BF6F-5A9B-D24F-EF5D-15F79C2C71A2}"/>
          </ac:graphicFrameMkLst>
        </pc:graphicFrameChg>
        <pc:picChg chg="del">
          <ac:chgData name="Stefanie Adler" userId="900bd4433c10a680" providerId="LiveId" clId="{81AA22F7-BDCA-419B-9F2E-AEDFD0CD1FD0}" dt="2026-02-08T12:54:03.905" v="674" actId="478"/>
          <ac:picMkLst>
            <pc:docMk/>
            <pc:sldMk cId="892057220" sldId="277"/>
            <ac:picMk id="10" creationId="{09B1D52D-6023-76B5-0AB1-F8B2AC0DB386}"/>
          </ac:picMkLst>
        </pc:picChg>
        <pc:picChg chg="add mod">
          <ac:chgData name="Stefanie Adler" userId="900bd4433c10a680" providerId="LiveId" clId="{81AA22F7-BDCA-419B-9F2E-AEDFD0CD1FD0}" dt="2026-02-08T12:54:22.429" v="680" actId="1076"/>
          <ac:picMkLst>
            <pc:docMk/>
            <pc:sldMk cId="892057220" sldId="277"/>
            <ac:picMk id="12" creationId="{1B25FA61-8E8C-1571-9DB6-3EA836EFC73E}"/>
          </ac:picMkLst>
        </pc:picChg>
      </pc:sldChg>
      <pc:sldChg chg="addSp delSp modSp add mod">
        <pc:chgData name="Stefanie Adler" userId="900bd4433c10a680" providerId="LiveId" clId="{81AA22F7-BDCA-419B-9F2E-AEDFD0CD1FD0}" dt="2026-02-08T13:22:03.191" v="1137"/>
        <pc:sldMkLst>
          <pc:docMk/>
          <pc:sldMk cId="1200662745" sldId="278"/>
        </pc:sldMkLst>
        <pc:spChg chg="mod">
          <ac:chgData name="Stefanie Adler" userId="900bd4433c10a680" providerId="LiveId" clId="{81AA22F7-BDCA-419B-9F2E-AEDFD0CD1FD0}" dt="2026-02-08T12:56:41.962" v="700" actId="20577"/>
          <ac:spMkLst>
            <pc:docMk/>
            <pc:sldMk cId="1200662745" sldId="278"/>
            <ac:spMk id="7" creationId="{C177BE06-63B7-3A4C-7F0B-D235BE67980B}"/>
          </ac:spMkLst>
        </pc:spChg>
        <pc:spChg chg="add mod">
          <ac:chgData name="Stefanie Adler" userId="900bd4433c10a680" providerId="LiveId" clId="{81AA22F7-BDCA-419B-9F2E-AEDFD0CD1FD0}" dt="2026-02-08T12:56:36.770" v="695" actId="20577"/>
          <ac:spMkLst>
            <pc:docMk/>
            <pc:sldMk cId="1200662745" sldId="278"/>
            <ac:spMk id="9" creationId="{AF638F99-C82D-BA01-6AFC-BC02FA59F286}"/>
          </ac:spMkLst>
        </pc:spChg>
        <pc:graphicFrameChg chg="mod modGraphic">
          <ac:chgData name="Stefanie Adler" userId="900bd4433c10a680" providerId="LiveId" clId="{81AA22F7-BDCA-419B-9F2E-AEDFD0CD1FD0}" dt="2026-02-08T13:22:03.191" v="1137"/>
          <ac:graphicFrameMkLst>
            <pc:docMk/>
            <pc:sldMk cId="1200662745" sldId="278"/>
            <ac:graphicFrameMk id="13" creationId="{EEC560A7-84DF-CD1E-F5B1-3D4D9A95C988}"/>
          </ac:graphicFrameMkLst>
        </pc:graphicFrameChg>
        <pc:picChg chg="add mod">
          <ac:chgData name="Stefanie Adler" userId="900bd4433c10a680" providerId="LiveId" clId="{81AA22F7-BDCA-419B-9F2E-AEDFD0CD1FD0}" dt="2026-02-08T12:56:18.966" v="692" actId="1076"/>
          <ac:picMkLst>
            <pc:docMk/>
            <pc:sldMk cId="1200662745" sldId="278"/>
            <ac:picMk id="8" creationId="{A59AFCC4-D886-9A1A-E6E3-222B87EB0C55}"/>
          </ac:picMkLst>
        </pc:picChg>
        <pc:picChg chg="del">
          <ac:chgData name="Stefanie Adler" userId="900bd4433c10a680" providerId="LiveId" clId="{81AA22F7-BDCA-419B-9F2E-AEDFD0CD1FD0}" dt="2026-02-08T12:56:03.248" v="690" actId="478"/>
          <ac:picMkLst>
            <pc:docMk/>
            <pc:sldMk cId="1200662745" sldId="278"/>
            <ac:picMk id="12" creationId="{CB081536-409B-A79E-5519-CD6BCA0DABA5}"/>
          </ac:picMkLst>
        </pc:picChg>
      </pc:sldChg>
      <pc:sldChg chg="addSp delSp modSp add mod">
        <pc:chgData name="Stefanie Adler" userId="900bd4433c10a680" providerId="LiveId" clId="{81AA22F7-BDCA-419B-9F2E-AEDFD0CD1FD0}" dt="2026-02-08T13:19:34.821" v="1120"/>
        <pc:sldMkLst>
          <pc:docMk/>
          <pc:sldMk cId="2423175342" sldId="279"/>
        </pc:sldMkLst>
        <pc:spChg chg="del">
          <ac:chgData name="Stefanie Adler" userId="900bd4433c10a680" providerId="LiveId" clId="{81AA22F7-BDCA-419B-9F2E-AEDFD0CD1FD0}" dt="2026-02-08T12:57:19.619" v="704" actId="478"/>
          <ac:spMkLst>
            <pc:docMk/>
            <pc:sldMk cId="2423175342" sldId="279"/>
            <ac:spMk id="9" creationId="{19FBA768-1C6C-7EA4-D6CF-8043B05FE571}"/>
          </ac:spMkLst>
        </pc:spChg>
        <pc:spChg chg="add mod">
          <ac:chgData name="Stefanie Adler" userId="900bd4433c10a680" providerId="LiveId" clId="{81AA22F7-BDCA-419B-9F2E-AEDFD0CD1FD0}" dt="2026-02-08T12:57:29.478" v="707" actId="5793"/>
          <ac:spMkLst>
            <pc:docMk/>
            <pc:sldMk cId="2423175342" sldId="279"/>
            <ac:spMk id="10" creationId="{26418FFA-6C45-9EE4-F468-F6B75CDB3E9F}"/>
          </ac:spMkLst>
        </pc:spChg>
        <pc:graphicFrameChg chg="mod modGraphic">
          <ac:chgData name="Stefanie Adler" userId="900bd4433c10a680" providerId="LiveId" clId="{81AA22F7-BDCA-419B-9F2E-AEDFD0CD1FD0}" dt="2026-02-08T13:19:34.821" v="1120"/>
          <ac:graphicFrameMkLst>
            <pc:docMk/>
            <pc:sldMk cId="2423175342" sldId="279"/>
            <ac:graphicFrameMk id="13" creationId="{F1F6024E-C9BC-B7F9-70C7-EF74210532D3}"/>
          </ac:graphicFrameMkLst>
        </pc:graphicFrameChg>
        <pc:picChg chg="del">
          <ac:chgData name="Stefanie Adler" userId="900bd4433c10a680" providerId="LiveId" clId="{81AA22F7-BDCA-419B-9F2E-AEDFD0CD1FD0}" dt="2026-02-08T12:57:16.330" v="703" actId="478"/>
          <ac:picMkLst>
            <pc:docMk/>
            <pc:sldMk cId="2423175342" sldId="279"/>
            <ac:picMk id="8" creationId="{4EBA0898-88B3-13D9-47B0-AF99CE66A2A6}"/>
          </ac:picMkLst>
        </pc:picChg>
        <pc:picChg chg="add mod">
          <ac:chgData name="Stefanie Adler" userId="900bd4433c10a680" providerId="LiveId" clId="{81AA22F7-BDCA-419B-9F2E-AEDFD0CD1FD0}" dt="2026-02-08T12:59:10.733" v="721" actId="1076"/>
          <ac:picMkLst>
            <pc:docMk/>
            <pc:sldMk cId="2423175342" sldId="279"/>
            <ac:picMk id="1026" creationId="{75B92017-6F70-361E-E7D5-4B6540409FE6}"/>
          </ac:picMkLst>
        </pc:picChg>
      </pc:sldChg>
      <pc:sldChg chg="addSp delSp modSp add mod">
        <pc:chgData name="Stefanie Adler" userId="900bd4433c10a680" providerId="LiveId" clId="{81AA22F7-BDCA-419B-9F2E-AEDFD0CD1FD0}" dt="2026-02-08T13:01:39.057" v="823" actId="404"/>
        <pc:sldMkLst>
          <pc:docMk/>
          <pc:sldMk cId="4212315432" sldId="280"/>
        </pc:sldMkLst>
        <pc:spChg chg="add mod">
          <ac:chgData name="Stefanie Adler" userId="900bd4433c10a680" providerId="LiveId" clId="{81AA22F7-BDCA-419B-9F2E-AEDFD0CD1FD0}" dt="2026-02-08T13:00:56.793" v="783" actId="14100"/>
          <ac:spMkLst>
            <pc:docMk/>
            <pc:sldMk cId="4212315432" sldId="280"/>
            <ac:spMk id="8" creationId="{047D97B4-FCF0-62C8-A620-9D7291F58EC1}"/>
          </ac:spMkLst>
        </pc:spChg>
        <pc:spChg chg="del">
          <ac:chgData name="Stefanie Adler" userId="900bd4433c10a680" providerId="LiveId" clId="{81AA22F7-BDCA-419B-9F2E-AEDFD0CD1FD0}" dt="2026-02-08T13:00:00.816" v="725" actId="478"/>
          <ac:spMkLst>
            <pc:docMk/>
            <pc:sldMk cId="4212315432" sldId="280"/>
            <ac:spMk id="10" creationId="{A6886643-4FD4-840E-FFF8-112E54E26807}"/>
          </ac:spMkLst>
        </pc:spChg>
        <pc:graphicFrameChg chg="mod modGraphic">
          <ac:chgData name="Stefanie Adler" userId="900bd4433c10a680" providerId="LiveId" clId="{81AA22F7-BDCA-419B-9F2E-AEDFD0CD1FD0}" dt="2026-02-08T13:01:39.057" v="823" actId="404"/>
          <ac:graphicFrameMkLst>
            <pc:docMk/>
            <pc:sldMk cId="4212315432" sldId="280"/>
            <ac:graphicFrameMk id="13" creationId="{89B7D67A-AC0D-5187-CD3A-9CE24AA4E135}"/>
          </ac:graphicFrameMkLst>
        </pc:graphicFrameChg>
        <pc:picChg chg="del">
          <ac:chgData name="Stefanie Adler" userId="900bd4433c10a680" providerId="LiveId" clId="{81AA22F7-BDCA-419B-9F2E-AEDFD0CD1FD0}" dt="2026-02-08T12:59:57.710" v="724" actId="478"/>
          <ac:picMkLst>
            <pc:docMk/>
            <pc:sldMk cId="4212315432" sldId="280"/>
            <ac:picMk id="1026" creationId="{92FE8842-F006-52F2-001A-8285B76CB23F}"/>
          </ac:picMkLst>
        </pc:picChg>
        <pc:picChg chg="add mod">
          <ac:chgData name="Stefanie Adler" userId="900bd4433c10a680" providerId="LiveId" clId="{81AA22F7-BDCA-419B-9F2E-AEDFD0CD1FD0}" dt="2026-02-08T13:01:06.747" v="816" actId="1036"/>
          <ac:picMkLst>
            <pc:docMk/>
            <pc:sldMk cId="4212315432" sldId="280"/>
            <ac:picMk id="2050" creationId="{EBF5C483-A109-D148-F966-513B40214B1D}"/>
          </ac:picMkLst>
        </pc:picChg>
      </pc:sldChg>
      <pc:sldChg chg="addSp delSp modSp add mod">
        <pc:chgData name="Stefanie Adler" userId="900bd4433c10a680" providerId="LiveId" clId="{81AA22F7-BDCA-419B-9F2E-AEDFD0CD1FD0}" dt="2026-02-08T13:19:44.639" v="1123" actId="108"/>
        <pc:sldMkLst>
          <pc:docMk/>
          <pc:sldMk cId="4207313930" sldId="281"/>
        </pc:sldMkLst>
        <pc:spChg chg="del mod">
          <ac:chgData name="Stefanie Adler" userId="900bd4433c10a680" providerId="LiveId" clId="{81AA22F7-BDCA-419B-9F2E-AEDFD0CD1FD0}" dt="2026-02-08T13:04:05.366" v="836" actId="478"/>
          <ac:spMkLst>
            <pc:docMk/>
            <pc:sldMk cId="4207313930" sldId="281"/>
            <ac:spMk id="7" creationId="{EAFD67F2-22E4-D1FB-6431-6DB65911C654}"/>
          </ac:spMkLst>
        </pc:spChg>
        <pc:spChg chg="del">
          <ac:chgData name="Stefanie Adler" userId="900bd4433c10a680" providerId="LiveId" clId="{81AA22F7-BDCA-419B-9F2E-AEDFD0CD1FD0}" dt="2026-02-08T13:02:17.998" v="826" actId="478"/>
          <ac:spMkLst>
            <pc:docMk/>
            <pc:sldMk cId="4207313930" sldId="281"/>
            <ac:spMk id="8" creationId="{F20D0A19-C59A-C5E9-E73A-C8331CF5B415}"/>
          </ac:spMkLst>
        </pc:spChg>
        <pc:spChg chg="add del mod">
          <ac:chgData name="Stefanie Adler" userId="900bd4433c10a680" providerId="LiveId" clId="{81AA22F7-BDCA-419B-9F2E-AEDFD0CD1FD0}" dt="2026-02-08T13:10:36.826" v="865" actId="26606"/>
          <ac:spMkLst>
            <pc:docMk/>
            <pc:sldMk cId="4207313930" sldId="281"/>
            <ac:spMk id="9" creationId="{1D1EED61-9CE8-681D-7675-102045671D22}"/>
          </ac:spMkLst>
        </pc:spChg>
        <pc:spChg chg="add mod">
          <ac:chgData name="Stefanie Adler" userId="900bd4433c10a680" providerId="LiveId" clId="{81AA22F7-BDCA-419B-9F2E-AEDFD0CD1FD0}" dt="2026-02-08T13:19:01.560" v="1117" actId="1038"/>
          <ac:spMkLst>
            <pc:docMk/>
            <pc:sldMk cId="4207313930" sldId="281"/>
            <ac:spMk id="10" creationId="{6CAA59A6-5D09-EF47-C799-73FF22308645}"/>
          </ac:spMkLst>
        </pc:spChg>
        <pc:spChg chg="add del mod">
          <ac:chgData name="Stefanie Adler" userId="900bd4433c10a680" providerId="LiveId" clId="{81AA22F7-BDCA-419B-9F2E-AEDFD0CD1FD0}" dt="2026-02-08T13:06:20.911" v="844" actId="478"/>
          <ac:spMkLst>
            <pc:docMk/>
            <pc:sldMk cId="4207313930" sldId="281"/>
            <ac:spMk id="12" creationId="{C8618FAB-452C-5E58-651A-9FA3F4D4EB39}"/>
          </ac:spMkLst>
        </pc:spChg>
        <pc:spChg chg="add mod">
          <ac:chgData name="Stefanie Adler" userId="900bd4433c10a680" providerId="LiveId" clId="{81AA22F7-BDCA-419B-9F2E-AEDFD0CD1FD0}" dt="2026-02-08T13:19:12.499" v="1118"/>
          <ac:spMkLst>
            <pc:docMk/>
            <pc:sldMk cId="4207313930" sldId="281"/>
            <ac:spMk id="14" creationId="{EEDFFAC3-8B3D-EEC8-F111-05465295F394}"/>
          </ac:spMkLst>
        </pc:spChg>
        <pc:graphicFrameChg chg="mod modGraphic">
          <ac:chgData name="Stefanie Adler" userId="900bd4433c10a680" providerId="LiveId" clId="{81AA22F7-BDCA-419B-9F2E-AEDFD0CD1FD0}" dt="2026-02-08T13:19:44.639" v="1123" actId="108"/>
          <ac:graphicFrameMkLst>
            <pc:docMk/>
            <pc:sldMk cId="4207313930" sldId="281"/>
            <ac:graphicFrameMk id="13" creationId="{E78D39B7-2E70-C858-42A1-00EB446F011F}"/>
          </ac:graphicFrameMkLst>
        </pc:graphicFrameChg>
        <pc:graphicFrameChg chg="add mod modGraphic">
          <ac:chgData name="Stefanie Adler" userId="900bd4433c10a680" providerId="LiveId" clId="{81AA22F7-BDCA-419B-9F2E-AEDFD0CD1FD0}" dt="2026-02-08T13:19:01.560" v="1117" actId="1038"/>
          <ac:graphicFrameMkLst>
            <pc:docMk/>
            <pc:sldMk cId="4207313930" sldId="281"/>
            <ac:graphicFrameMk id="3086" creationId="{A98F7953-0279-0264-32DB-819580427D99}"/>
          </ac:graphicFrameMkLst>
        </pc:graphicFrameChg>
        <pc:picChg chg="del">
          <ac:chgData name="Stefanie Adler" userId="900bd4433c10a680" providerId="LiveId" clId="{81AA22F7-BDCA-419B-9F2E-AEDFD0CD1FD0}" dt="2026-02-08T13:02:17.998" v="826" actId="478"/>
          <ac:picMkLst>
            <pc:docMk/>
            <pc:sldMk cId="4207313930" sldId="281"/>
            <ac:picMk id="2050" creationId="{3C4947FB-2E8A-46EE-5ADB-D84507994A91}"/>
          </ac:picMkLst>
        </pc:picChg>
        <pc:picChg chg="add del mod">
          <ac:chgData name="Stefanie Adler" userId="900bd4433c10a680" providerId="LiveId" clId="{81AA22F7-BDCA-419B-9F2E-AEDFD0CD1FD0}" dt="2026-02-08T13:04:05.366" v="836" actId="478"/>
          <ac:picMkLst>
            <pc:docMk/>
            <pc:sldMk cId="4207313930" sldId="281"/>
            <ac:picMk id="3074" creationId="{BFD5A73B-5BD3-55F6-AC55-3ADBA6E85C75}"/>
          </ac:picMkLst>
        </pc:picChg>
        <pc:picChg chg="add del mod">
          <ac:chgData name="Stefanie Adler" userId="900bd4433c10a680" providerId="LiveId" clId="{81AA22F7-BDCA-419B-9F2E-AEDFD0CD1FD0}" dt="2026-02-08T13:19:01.560" v="1117" actId="1038"/>
          <ac:picMkLst>
            <pc:docMk/>
            <pc:sldMk cId="4207313930" sldId="281"/>
            <ac:picMk id="3076" creationId="{628A4FC7-9CC5-310B-4D94-B58222628219}"/>
          </ac:picMkLst>
        </pc:picChg>
        <pc:picChg chg="add mod">
          <ac:chgData name="Stefanie Adler" userId="900bd4433c10a680" providerId="LiveId" clId="{81AA22F7-BDCA-419B-9F2E-AEDFD0CD1FD0}" dt="2026-02-08T13:19:01.560" v="1117" actId="1038"/>
          <ac:picMkLst>
            <pc:docMk/>
            <pc:sldMk cId="4207313930" sldId="281"/>
            <ac:picMk id="3082" creationId="{EA6A58A7-B7EE-9EE4-1DE9-0AD28B1A6062}"/>
          </ac:picMkLst>
        </pc:picChg>
        <pc:picChg chg="add mod">
          <ac:chgData name="Stefanie Adler" userId="900bd4433c10a680" providerId="LiveId" clId="{81AA22F7-BDCA-419B-9F2E-AEDFD0CD1FD0}" dt="2026-02-08T13:19:01.560" v="1117" actId="1038"/>
          <ac:picMkLst>
            <pc:docMk/>
            <pc:sldMk cId="4207313930" sldId="281"/>
            <ac:picMk id="3084" creationId="{A0C2754B-3CB8-4FFE-F5BB-427C56DDBA8F}"/>
          </ac:picMkLst>
        </pc:picChg>
      </pc:sldChg>
      <pc:sldChg chg="addSp delSp modSp add mod">
        <pc:chgData name="Stefanie Adler" userId="900bd4433c10a680" providerId="LiveId" clId="{81AA22F7-BDCA-419B-9F2E-AEDFD0CD1FD0}" dt="2026-02-08T13:22:40.637" v="1147" actId="1076"/>
        <pc:sldMkLst>
          <pc:docMk/>
          <pc:sldMk cId="2341869248" sldId="282"/>
        </pc:sldMkLst>
        <pc:spChg chg="add mod">
          <ac:chgData name="Stefanie Adler" userId="900bd4433c10a680" providerId="LiveId" clId="{81AA22F7-BDCA-419B-9F2E-AEDFD0CD1FD0}" dt="2026-02-08T13:22:38.540" v="1146" actId="20577"/>
          <ac:spMkLst>
            <pc:docMk/>
            <pc:sldMk cId="2341869248" sldId="282"/>
            <ac:spMk id="7" creationId="{D21E22E0-837A-8194-770E-0E86D59337AB}"/>
          </ac:spMkLst>
        </pc:spChg>
        <pc:spChg chg="del">
          <ac:chgData name="Stefanie Adler" userId="900bd4433c10a680" providerId="LiveId" clId="{81AA22F7-BDCA-419B-9F2E-AEDFD0CD1FD0}" dt="2026-02-08T13:20:08.792" v="1125" actId="478"/>
          <ac:spMkLst>
            <pc:docMk/>
            <pc:sldMk cId="2341869248" sldId="282"/>
            <ac:spMk id="10" creationId="{78AB3B9C-0508-00DD-AEC9-D4A0163231B2}"/>
          </ac:spMkLst>
        </pc:spChg>
        <pc:graphicFrameChg chg="mod modGraphic">
          <ac:chgData name="Stefanie Adler" userId="900bd4433c10a680" providerId="LiveId" clId="{81AA22F7-BDCA-419B-9F2E-AEDFD0CD1FD0}" dt="2026-02-08T13:22:08.642" v="1138" actId="108"/>
          <ac:graphicFrameMkLst>
            <pc:docMk/>
            <pc:sldMk cId="2341869248" sldId="282"/>
            <ac:graphicFrameMk id="13" creationId="{6ACF35F0-9726-9294-342D-055CAB7FB684}"/>
          </ac:graphicFrameMkLst>
        </pc:graphicFrameChg>
        <pc:graphicFrameChg chg="del">
          <ac:chgData name="Stefanie Adler" userId="900bd4433c10a680" providerId="LiveId" clId="{81AA22F7-BDCA-419B-9F2E-AEDFD0CD1FD0}" dt="2026-02-08T13:20:08.792" v="1125" actId="478"/>
          <ac:graphicFrameMkLst>
            <pc:docMk/>
            <pc:sldMk cId="2341869248" sldId="282"/>
            <ac:graphicFrameMk id="3086" creationId="{933BEF36-A0A0-9C60-5FB1-7F7A591FBF08}"/>
          </ac:graphicFrameMkLst>
        </pc:graphicFrameChg>
        <pc:picChg chg="del">
          <ac:chgData name="Stefanie Adler" userId="900bd4433c10a680" providerId="LiveId" clId="{81AA22F7-BDCA-419B-9F2E-AEDFD0CD1FD0}" dt="2026-02-08T13:20:08.792" v="1125" actId="478"/>
          <ac:picMkLst>
            <pc:docMk/>
            <pc:sldMk cId="2341869248" sldId="282"/>
            <ac:picMk id="3076" creationId="{ED504BB5-1D4C-A2C9-0CB8-0CE9DBB887A5}"/>
          </ac:picMkLst>
        </pc:picChg>
        <pc:picChg chg="del">
          <ac:chgData name="Stefanie Adler" userId="900bd4433c10a680" providerId="LiveId" clId="{81AA22F7-BDCA-419B-9F2E-AEDFD0CD1FD0}" dt="2026-02-08T13:20:08.792" v="1125" actId="478"/>
          <ac:picMkLst>
            <pc:docMk/>
            <pc:sldMk cId="2341869248" sldId="282"/>
            <ac:picMk id="3082" creationId="{23155E3F-E52E-89B4-46D3-6D750FCD9FA6}"/>
          </ac:picMkLst>
        </pc:picChg>
        <pc:picChg chg="del">
          <ac:chgData name="Stefanie Adler" userId="900bd4433c10a680" providerId="LiveId" clId="{81AA22F7-BDCA-419B-9F2E-AEDFD0CD1FD0}" dt="2026-02-08T13:20:08.792" v="1125" actId="478"/>
          <ac:picMkLst>
            <pc:docMk/>
            <pc:sldMk cId="2341869248" sldId="282"/>
            <ac:picMk id="3084" creationId="{FA454A96-07C9-CDC7-623B-BFA678B27BE6}"/>
          </ac:picMkLst>
        </pc:picChg>
        <pc:picChg chg="add mod">
          <ac:chgData name="Stefanie Adler" userId="900bd4433c10a680" providerId="LiveId" clId="{81AA22F7-BDCA-419B-9F2E-AEDFD0CD1FD0}" dt="2026-02-08T13:22:40.637" v="1147" actId="1076"/>
          <ac:picMkLst>
            <pc:docMk/>
            <pc:sldMk cId="2341869248" sldId="282"/>
            <ac:picMk id="4098" creationId="{F3BF2B0F-A9FB-B4C4-2783-D391BF65949F}"/>
          </ac:picMkLst>
        </pc:picChg>
      </pc:sldChg>
    </pc:docChg>
  </pc:docChgLst>
</pc:chgInfo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Microsoft_Excel_Worksheet.xlsx"/></Relationships>
</file>

<file path=ppt/charts/_rels/chartEx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package" Target="../embeddings/Microsoft_Excel_Worksheet1.xlsx"/></Relationships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Tabelle1!$A$2:$C$17</cx:f>
        <cx:lvl ptCount="16">
          <cx:pt idx="0">Lernlandkarten Deutsch und Mathematik</cx:pt>
          <cx:pt idx="1">Kompetenzorientierte Zeugnisse, notenfreie Schule</cx:pt>
          <cx:pt idx="2">Förder- und Forderangebote</cx:pt>
          <cx:pt idx="3">Ethik</cx:pt>
          <cx:pt idx="4">IT/ Digitalität</cx:pt>
          <cx:pt idx="5">Pakt für den Ganztag</cx:pt>
          <cx:pt idx="6">Kindheit im Quartier (KiQ)</cx:pt>
          <cx:pt idx="7">Umgang mit Superdiversität</cx:pt>
          <cx:pt idx="8">Einsatz von THA an der Freili</cx:pt>
          <cx:pt idx="9">Schulleben/ Soziales Miteinander</cx:pt>
          <cx:pt idx="10">gelingender Schulstart</cx:pt>
          <cx:pt idx="11">Feedbackkultur??</cx:pt>
        </cx:lvl>
        <cx:lvl ptCount="16">
          <cx:pt idx="0">Adl, Mac</cx:pt>
          <cx:pt idx="1">Adl, Krs, Sly</cx:pt>
          <cx:pt idx="2">?</cx:pt>
          <cx:pt idx="3">Hor</cx:pt>
          <cx:pt idx="4">Lar, Scha</cx:pt>
          <cx:pt idx="5">Poh, Sly</cx:pt>
          <cx:pt idx="6">Sly </cx:pt>
          <cx:pt idx="7">Rat, Sly</cx:pt>
          <cx:pt idx="8">Rat, Sly</cx:pt>
          <cx:pt idx="9">Krs</cx:pt>
          <cx:pt idx="10">Alz</cx:pt>
          <cx:pt idx="11">STG SEW</cx:pt>
        </cx:lvl>
        <cx:lvl ptCount="16">
          <cx:pt idx="0">Unterrichtsentwicklung</cx:pt>
          <cx:pt idx="1">Unterrichtsentwicklung</cx:pt>
          <cx:pt idx="2">Unterrichtsentwicklung</cx:pt>
          <cx:pt idx="3">Unterrichtsentwicklung</cx:pt>
          <cx:pt idx="4">Unterrichtsentwicklung</cx:pt>
          <cx:pt idx="5">Ganztägiges Lernen</cx:pt>
          <cx:pt idx="6">Ganztägiges Lernen</cx:pt>
          <cx:pt idx="7">Inklusion</cx:pt>
          <cx:pt idx="8">Inklusion</cx:pt>
          <cx:pt idx="9">?</cx:pt>
          <cx:pt idx="10">?</cx:pt>
          <cx:pt idx="11">Fortlaufende Professionalisierung</cx:pt>
        </cx:lvl>
      </cx:strDim>
      <cx:numDim type="size">
        <cx:f>Tabelle1!$D$2:$D$17</cx:f>
        <cx:lvl ptCount="16" formatCode="Standard">
          <cx:pt idx="0">1</cx:pt>
          <cx:pt idx="1">1</cx:pt>
          <cx:pt idx="2">1</cx:pt>
          <cx:pt idx="3">1</cx:pt>
          <cx:pt idx="4">1</cx:pt>
          <cx:pt idx="5">1</cx:pt>
          <cx:pt idx="6">1</cx:pt>
          <cx:pt idx="7">1</cx:pt>
          <cx:pt idx="8">1</cx:pt>
          <cx:pt idx="9">1</cx:pt>
          <cx:pt idx="10">1</cx:pt>
          <cx:pt idx="11">1</cx:pt>
        </cx:lvl>
      </cx:numDim>
    </cx:data>
  </cx:chartData>
  <cx:chart>
    <cx:title pos="t" align="ctr" overlay="0">
      <cx:txPr>
        <a:bodyPr spcFirstLastPara="1" vertOverflow="ellipsis" wrap="square" lIns="0" tIns="0" rIns="0" bIns="0" anchor="ctr" anchorCtr="1"/>
        <a:lstStyle/>
        <a:p>
          <a:pPr algn="ctr">
            <a:defRPr/>
          </a:pPr>
          <a:endParaRPr lang="de-DE" dirty="0"/>
        </a:p>
      </cx:txPr>
    </cx:title>
    <cx:plotArea>
      <cx:plotAreaRegion>
        <cx:plotSurface>
          <cx:spPr>
            <a:noFill/>
          </cx:spPr>
        </cx:plotSurface>
        <cx:series layoutId="sunburst" uniqueId="{3FB02AF8-8C5A-4CBD-903E-EE4FADD02ED4}">
          <cx:tx>
            <cx:txData>
              <cx:f>Tabelle1!$D$1</cx:f>
              <cx:v>Datenreihe1</cx:v>
            </cx:txData>
          </cx:tx>
          <cx:dataLabels pos="ctr">
            <cx:txPr>
              <a:bodyPr spcFirstLastPara="1" vertOverflow="ellipsis" wrap="square" lIns="0" tIns="0" rIns="0" bIns="0" anchor="ctr" anchorCtr="1">
                <a:spAutoFit/>
              </a:bodyPr>
              <a:lstStyle/>
              <a:p>
                <a:pPr>
                  <a:defRPr sz="900"/>
                </a:pPr>
                <a:endParaRPr lang="de-DE" sz="900"/>
              </a:p>
            </cx:txPr>
            <cx:visibility seriesName="0" categoryName="1" value="0"/>
            <cx:dataLabel idx="0" pos="ctr">
              <cx:spPr>
                <a:ln>
                  <a:solidFill>
                    <a:schemeClr val="accent1"/>
                  </a:solidFill>
                </a:ln>
              </cx:spPr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>
                      <a:solidFill>
                        <a:prstClr val="white"/>
                      </a:solidFill>
                    </a:defRPr>
                  </a:pPr>
                  <a:r>
                    <a:rPr lang="de-DE" sz="900">
                      <a:solidFill>
                        <a:prstClr val="white"/>
                      </a:solidFill>
                    </a:rPr>
                    <a:t>Unterrichtsentwicklung</a:t>
                  </a:r>
                </a:p>
              </cx:txPr>
              <cx:visibility seriesName="0" categoryName="1" value="0"/>
            </cx:dataLabel>
            <cx:dataLabel idx="4" pos="ctr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/>
                  </a:pPr>
                  <a:r>
                    <a:rPr lang="de-DE" sz="900"/>
                    <a:t>Kompetenzorientierte Zeugnisse, notenfreie Schule</a:t>
                  </a:r>
                </a:p>
              </cx:txPr>
              <cx:visibility seriesName="0" categoryName="1" value="0"/>
            </cx:dataLabel>
            <cx:dataLabel idx="6" pos="ctr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/>
                  </a:pPr>
                  <a:r>
                    <a:rPr lang="de-DE" sz="900"/>
                    <a:t>Förder- und Forderangebote</a:t>
                  </a:r>
                </a:p>
              </cx:txPr>
              <cx:visibility seriesName="0" categoryName="1" value="0"/>
            </cx:dataLabel>
            <cx:dataLabel idx="13" pos="ctr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 sz="1000"/>
                  </a:pPr>
                  <a:r>
                    <a:rPr lang="de-DE" sz="1050"/>
                    <a:t>Pakt für den Ganztag</a:t>
                  </a:r>
                </a:p>
              </cx:txPr>
              <cx:visibility seriesName="0" categoryName="1" value="0"/>
            </cx:dataLabel>
            <cx:dataLabel idx="18" pos="ctr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 sz="900"/>
                  </a:pPr>
                  <a:r>
                    <a:rPr lang="de-DE" sz="900"/>
                    <a:t>Umgang mit Superdiversität</a:t>
                  </a:r>
                </a:p>
              </cx:txPr>
              <cx:visibility seriesName="0" categoryName="1" value="0"/>
            </cx:dataLabel>
          </cx:dataLabels>
          <cx:dataId val="0"/>
        </cx:series>
      </cx:plotAreaRegion>
    </cx:plotArea>
  </cx:chart>
  <cx:spPr>
    <a:noFill/>
    <a:ln>
      <a:noFill/>
    </a:ln>
  </cx:spPr>
</cx:chartSpace>
</file>

<file path=ppt/charts/chartEx2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Tabelle1!$A$2:$C$17</cx:f>
        <cx:lvl ptCount="16">
          <cx:pt idx="0">Lernlandkarten Deutsch und Mathematik</cx:pt>
          <cx:pt idx="1">Kompetenzorientierte Zeugnisse, notenfreie Schule</cx:pt>
          <cx:pt idx="2">Förder- und Forderangebote</cx:pt>
          <cx:pt idx="3">Ethik</cx:pt>
          <cx:pt idx="4">IT/ Digitalität</cx:pt>
          <cx:pt idx="5">Pakt für den Ganztag</cx:pt>
          <cx:pt idx="6">Kindheit im Quartier (KiQ)</cx:pt>
          <cx:pt idx="7">Umgang mit Superdiversität</cx:pt>
          <cx:pt idx="8">Einsatz von THA an der Freili</cx:pt>
          <cx:pt idx="9">Schulleben/ Soziales Miteinander</cx:pt>
          <cx:pt idx="10">gelingender Schulstart</cx:pt>
          <cx:pt idx="11">Feedbackkultur??</cx:pt>
        </cx:lvl>
        <cx:lvl ptCount="16">
          <cx:pt idx="0">Adl, Mac</cx:pt>
          <cx:pt idx="1">Adl, Krs, Sly</cx:pt>
          <cx:pt idx="2">?</cx:pt>
          <cx:pt idx="3">Hor</cx:pt>
          <cx:pt idx="4">Lar, Scha</cx:pt>
          <cx:pt idx="5">Poh, Sly</cx:pt>
          <cx:pt idx="6">Sly </cx:pt>
          <cx:pt idx="7">Rat, Sly</cx:pt>
          <cx:pt idx="8">Rat, Sly</cx:pt>
          <cx:pt idx="9">Krs</cx:pt>
          <cx:pt idx="10">Alz</cx:pt>
          <cx:pt idx="11">STG SEW</cx:pt>
        </cx:lvl>
        <cx:lvl ptCount="16">
          <cx:pt idx="0">Unterrichtsentwicklung</cx:pt>
          <cx:pt idx="1">Unterrichtsentwicklung</cx:pt>
          <cx:pt idx="2">Unterrichtsentwicklung</cx:pt>
          <cx:pt idx="3">Unterrichtsentwicklung</cx:pt>
          <cx:pt idx="4">Unterrichtsentwicklung</cx:pt>
          <cx:pt idx="5">Ganztägiges Lernen</cx:pt>
          <cx:pt idx="6">Ganztägiges Lernen</cx:pt>
          <cx:pt idx="7">Inklusion</cx:pt>
          <cx:pt idx="8">Inklusion</cx:pt>
          <cx:pt idx="9">?</cx:pt>
          <cx:pt idx="10">?</cx:pt>
          <cx:pt idx="11">Fortlaufende Professionalisierung</cx:pt>
        </cx:lvl>
      </cx:strDim>
      <cx:numDim type="size">
        <cx:f>Tabelle1!$D$2:$D$17</cx:f>
        <cx:lvl ptCount="16" formatCode="Standard">
          <cx:pt idx="0">1</cx:pt>
          <cx:pt idx="1">1</cx:pt>
          <cx:pt idx="2">1</cx:pt>
          <cx:pt idx="3">1</cx:pt>
          <cx:pt idx="4">1</cx:pt>
          <cx:pt idx="5">1</cx:pt>
          <cx:pt idx="6">1</cx:pt>
          <cx:pt idx="7">1</cx:pt>
          <cx:pt idx="8">1</cx:pt>
          <cx:pt idx="9">1</cx:pt>
          <cx:pt idx="10">1</cx:pt>
          <cx:pt idx="11">1</cx:pt>
        </cx:lvl>
      </cx:numDim>
    </cx:data>
  </cx:chartData>
  <cx:chart>
    <cx:title pos="t" align="ctr" overlay="0">
      <cx:txPr>
        <a:bodyPr spcFirstLastPara="1" vertOverflow="ellipsis" wrap="square" lIns="0" tIns="0" rIns="0" bIns="0" anchor="ctr" anchorCtr="1"/>
        <a:lstStyle/>
        <a:p>
          <a:pPr algn="ctr">
            <a:defRPr/>
          </a:pPr>
          <a:endParaRPr lang="de-DE" dirty="0"/>
        </a:p>
      </cx:txPr>
    </cx:title>
    <cx:plotArea>
      <cx:plotAreaRegion>
        <cx:plotSurface>
          <cx:spPr>
            <a:noFill/>
          </cx:spPr>
        </cx:plotSurface>
        <cx:series layoutId="sunburst" uniqueId="{3FB02AF8-8C5A-4CBD-903E-EE4FADD02ED4}">
          <cx:tx>
            <cx:txData>
              <cx:f>Tabelle1!$D$1</cx:f>
              <cx:v>Datenreihe1</cx:v>
            </cx:txData>
          </cx:tx>
          <cx:dataLabels pos="ctr">
            <cx:txPr>
              <a:bodyPr spcFirstLastPara="1" vertOverflow="ellipsis" wrap="square" lIns="0" tIns="0" rIns="0" bIns="0" anchor="ctr" anchorCtr="1">
                <a:spAutoFit/>
              </a:bodyPr>
              <a:lstStyle/>
              <a:p>
                <a:pPr>
                  <a:defRPr sz="900"/>
                </a:pPr>
                <a:endParaRPr lang="de-DE" sz="900"/>
              </a:p>
            </cx:txPr>
            <cx:visibility seriesName="0" categoryName="1" value="0"/>
            <cx:dataLabel idx="0" pos="ctr">
              <cx:spPr>
                <a:ln>
                  <a:solidFill>
                    <a:schemeClr val="accent1"/>
                  </a:solidFill>
                </a:ln>
              </cx:spPr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>
                      <a:solidFill>
                        <a:prstClr val="white"/>
                      </a:solidFill>
                    </a:defRPr>
                  </a:pPr>
                  <a:r>
                    <a:rPr lang="de-DE" sz="900">
                      <a:solidFill>
                        <a:prstClr val="white"/>
                      </a:solidFill>
                    </a:rPr>
                    <a:t>Unterrichtsentwicklung</a:t>
                  </a:r>
                </a:p>
              </cx:txPr>
              <cx:visibility seriesName="0" categoryName="1" value="0"/>
            </cx:dataLabel>
            <cx:dataLabel idx="4" pos="ctr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/>
                  </a:pPr>
                  <a:r>
                    <a:rPr lang="de-DE" sz="900"/>
                    <a:t>Kompetenzorientierte Zeugnisse, notenfreie Schule</a:t>
                  </a:r>
                </a:p>
              </cx:txPr>
              <cx:visibility seriesName="0" categoryName="1" value="0"/>
            </cx:dataLabel>
            <cx:dataLabel idx="6" pos="ctr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/>
                  </a:pPr>
                  <a:r>
                    <a:rPr lang="de-DE" sz="900"/>
                    <a:t>Förder- und Forderangebote</a:t>
                  </a:r>
                </a:p>
              </cx:txPr>
              <cx:visibility seriesName="0" categoryName="1" value="0"/>
            </cx:dataLabel>
            <cx:dataLabel idx="13" pos="ctr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 sz="1000"/>
                  </a:pPr>
                  <a:r>
                    <a:rPr lang="de-DE" sz="1050"/>
                    <a:t>Pakt für den Ganztag</a:t>
                  </a:r>
                </a:p>
              </cx:txPr>
              <cx:visibility seriesName="0" categoryName="1" value="0"/>
            </cx:dataLabel>
            <cx:dataLabel idx="18" pos="ctr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 sz="900"/>
                  </a:pPr>
                  <a:r>
                    <a:rPr lang="de-DE" sz="900"/>
                    <a:t>Umgang mit Superdiversität</a:t>
                  </a:r>
                </a:p>
              </cx:txPr>
              <cx:visibility seriesName="0" categoryName="1" value="0"/>
            </cx:dataLabel>
          </cx:dataLabels>
          <cx:dataId val="0"/>
        </cx:series>
      </cx:plotAreaRegion>
    </cx:plotArea>
  </cx:chart>
  <cx:spPr>
    <a:noFill/>
    <a:ln>
      <a:noFill/>
    </a:ln>
  </cx:spPr>
</cx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8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lIns="38100" tIns="19050" rIns="38100" bIns="19050">
      <a:spAutoFit/>
    </cs:bodyPr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>
            <a:lumMod val="50000"/>
          </a:schemeClr>
        </a:solidFill>
      </a:ln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/>
      </a:solidFill>
    </cs:spPr>
  </cs:downBar>
  <cs:dropLine>
    <cs:lnRef idx="0"/>
    <cs:fillRef idx="0"/>
    <cs:effectRef idx="0"/>
    <cs:fontRef idx="minor">
      <a:schemeClr val="dk1"/>
    </cs:fontRef>
  </cs:dropLine>
  <cs:errorBar>
    <cs:lnRef idx="0"/>
    <cs:fillRef idx="0"/>
    <cs:effectRef idx="0"/>
    <cs:fontRef idx="minor">
      <a:schemeClr val="dk1"/>
    </cs:fontRef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  <a:lumOff val="10000"/>
              </a:schemeClr>
            </a:gs>
            <a:gs pos="0">
              <a:schemeClr val="lt1">
                <a:lumMod val="75000"/>
                <a:alpha val="36000"/>
                <a:lumOff val="10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</cs:hiLoLine>
  <cs:leaderLine>
    <cs:lnRef idx="0"/>
    <cs:fillRef idx="0"/>
    <cs:effectRef idx="0"/>
    <cs:fontRef idx="minor">
      <a:schemeClr val="dk1"/>
    </cs:fontRef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dk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  <cs:bodyPr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defRPr sz="1197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8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lIns="38100" tIns="19050" rIns="38100" bIns="19050">
      <a:spAutoFit/>
    </cs:bodyPr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>
            <a:lumMod val="50000"/>
          </a:schemeClr>
        </a:solidFill>
      </a:ln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/>
      </a:solidFill>
    </cs:spPr>
  </cs:downBar>
  <cs:dropLine>
    <cs:lnRef idx="0"/>
    <cs:fillRef idx="0"/>
    <cs:effectRef idx="0"/>
    <cs:fontRef idx="minor">
      <a:schemeClr val="dk1"/>
    </cs:fontRef>
  </cs:dropLine>
  <cs:errorBar>
    <cs:lnRef idx="0"/>
    <cs:fillRef idx="0"/>
    <cs:effectRef idx="0"/>
    <cs:fontRef idx="minor">
      <a:schemeClr val="dk1"/>
    </cs:fontRef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  <a:lumOff val="10000"/>
              </a:schemeClr>
            </a:gs>
            <a:gs pos="0">
              <a:schemeClr val="lt1">
                <a:lumMod val="75000"/>
                <a:alpha val="36000"/>
                <a:lumOff val="10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</cs:hiLoLine>
  <cs:leaderLine>
    <cs:lnRef idx="0"/>
    <cs:fillRef idx="0"/>
    <cs:effectRef idx="0"/>
    <cs:fontRef idx="minor">
      <a:schemeClr val="dk1"/>
    </cs:fontRef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dk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  <cs:bodyPr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defRPr sz="1197"/>
  </cs:valueAxis>
  <cs:wall>
    <cs:lnRef idx="0"/>
    <cs:fillRef idx="0"/>
    <cs:effectRef idx="0"/>
    <cs:fontRef idx="minor">
      <a:schemeClr val="dk1"/>
    </cs:fontRef>
  </cs:wall>
</cs:chartStyl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69F5A79-D5AC-4347-88CD-B92B36E69B3C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56EFF80-C18D-458E-AC25-E1DF3BF1005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 err="1"/>
            <a:t>Vorschlag</a:t>
          </a:r>
          <a:r>
            <a:rPr lang="en-US" dirty="0"/>
            <a:t> </a:t>
          </a:r>
          <a:r>
            <a:rPr lang="en-US" dirty="0" err="1"/>
            <a:t>zur</a:t>
          </a:r>
          <a:r>
            <a:rPr lang="en-US" dirty="0"/>
            <a:t> </a:t>
          </a:r>
          <a:r>
            <a:rPr lang="en-US" dirty="0" err="1"/>
            <a:t>Protokollführung</a:t>
          </a:r>
          <a:r>
            <a:rPr lang="en-US" dirty="0"/>
            <a:t> (</a:t>
          </a:r>
          <a:r>
            <a:rPr lang="en-US" dirty="0" err="1"/>
            <a:t>rotierend</a:t>
          </a:r>
          <a:r>
            <a:rPr lang="en-US" dirty="0"/>
            <a:t>, </a:t>
          </a:r>
          <a:r>
            <a:rPr lang="en-US" dirty="0" err="1"/>
            <a:t>einheitliches</a:t>
          </a:r>
          <a:r>
            <a:rPr lang="en-US" dirty="0"/>
            <a:t> Format)</a:t>
          </a:r>
        </a:p>
      </dgm:t>
    </dgm:pt>
    <dgm:pt modelId="{518F898D-D25D-4B12-A7F0-C10332960578}" type="parTrans" cxnId="{193593D2-600F-4C80-AD3C-7CE0A42A3515}">
      <dgm:prSet/>
      <dgm:spPr/>
      <dgm:t>
        <a:bodyPr/>
        <a:lstStyle/>
        <a:p>
          <a:endParaRPr lang="en-US"/>
        </a:p>
      </dgm:t>
    </dgm:pt>
    <dgm:pt modelId="{06E9D084-313E-4086-A110-E6B3A3996D2E}" type="sibTrans" cxnId="{193593D2-600F-4C80-AD3C-7CE0A42A3515}">
      <dgm:prSet/>
      <dgm:spPr/>
      <dgm:t>
        <a:bodyPr/>
        <a:lstStyle/>
        <a:p>
          <a:endParaRPr lang="en-US"/>
        </a:p>
      </dgm:t>
    </dgm:pt>
    <dgm:pt modelId="{52C98ECA-A5F0-44D2-A8E3-31DD27FAEB1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kurze Rückmeldung / Beschluss</a:t>
          </a:r>
        </a:p>
      </dgm:t>
    </dgm:pt>
    <dgm:pt modelId="{10C849DC-097D-4E54-A899-AB635D674F19}" type="parTrans" cxnId="{BE0358AE-91B5-4FE0-9997-074A9706C8E0}">
      <dgm:prSet/>
      <dgm:spPr/>
      <dgm:t>
        <a:bodyPr/>
        <a:lstStyle/>
        <a:p>
          <a:endParaRPr lang="en-US"/>
        </a:p>
      </dgm:t>
    </dgm:pt>
    <dgm:pt modelId="{B24E35FF-97E3-4EA6-9075-A89C14642D18}" type="sibTrans" cxnId="{BE0358AE-91B5-4FE0-9997-074A9706C8E0}">
      <dgm:prSet/>
      <dgm:spPr/>
      <dgm:t>
        <a:bodyPr/>
        <a:lstStyle/>
        <a:p>
          <a:endParaRPr lang="en-US"/>
        </a:p>
      </dgm:t>
    </dgm:pt>
    <dgm:pt modelId="{292B1F11-3447-4EA6-8EA1-73715BFCECE8}" type="pres">
      <dgm:prSet presAssocID="{A69F5A79-D5AC-4347-88CD-B92B36E69B3C}" presName="root" presStyleCnt="0">
        <dgm:presLayoutVars>
          <dgm:dir/>
          <dgm:resizeHandles val="exact"/>
        </dgm:presLayoutVars>
      </dgm:prSet>
      <dgm:spPr/>
    </dgm:pt>
    <dgm:pt modelId="{5468F629-B990-4B14-8BFC-33096D13BCEB}" type="pres">
      <dgm:prSet presAssocID="{856EFF80-C18D-458E-AC25-E1DF3BF10053}" presName="compNode" presStyleCnt="0"/>
      <dgm:spPr/>
    </dgm:pt>
    <dgm:pt modelId="{28F306CE-2AD9-4573-9666-236CF09865EC}" type="pres">
      <dgm:prSet presAssocID="{856EFF80-C18D-458E-AC25-E1DF3BF10053}" presName="bgRect" presStyleLbl="bgShp" presStyleIdx="0" presStyleCnt="2"/>
      <dgm:spPr/>
    </dgm:pt>
    <dgm:pt modelId="{1E887260-EA5D-4303-AB19-BB72A78AEC48}" type="pres">
      <dgm:prSet presAssocID="{856EFF80-C18D-458E-AC25-E1DF3BF10053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ntertitel"/>
        </a:ext>
      </dgm:extLst>
    </dgm:pt>
    <dgm:pt modelId="{D42C310B-EB8F-4E51-B892-FB29540F54A2}" type="pres">
      <dgm:prSet presAssocID="{856EFF80-C18D-458E-AC25-E1DF3BF10053}" presName="spaceRect" presStyleCnt="0"/>
      <dgm:spPr/>
    </dgm:pt>
    <dgm:pt modelId="{3B9C29B3-7416-4AA0-8E6F-7E8EBC9EEDF5}" type="pres">
      <dgm:prSet presAssocID="{856EFF80-C18D-458E-AC25-E1DF3BF10053}" presName="parTx" presStyleLbl="revTx" presStyleIdx="0" presStyleCnt="2">
        <dgm:presLayoutVars>
          <dgm:chMax val="0"/>
          <dgm:chPref val="0"/>
        </dgm:presLayoutVars>
      </dgm:prSet>
      <dgm:spPr/>
    </dgm:pt>
    <dgm:pt modelId="{F7670B09-9CC9-4F0B-8CCC-30B1F865D5D1}" type="pres">
      <dgm:prSet presAssocID="{06E9D084-313E-4086-A110-E6B3A3996D2E}" presName="sibTrans" presStyleCnt="0"/>
      <dgm:spPr/>
    </dgm:pt>
    <dgm:pt modelId="{CCF25B87-5709-4F34-931F-351E93C9B2F6}" type="pres">
      <dgm:prSet presAssocID="{52C98ECA-A5F0-44D2-A8E3-31DD27FAEB11}" presName="compNode" presStyleCnt="0"/>
      <dgm:spPr/>
    </dgm:pt>
    <dgm:pt modelId="{7401A476-5E2C-4C55-8D45-2F6849977026}" type="pres">
      <dgm:prSet presAssocID="{52C98ECA-A5F0-44D2-A8E3-31DD27FAEB11}" presName="bgRect" presStyleLbl="bgShp" presStyleIdx="1" presStyleCnt="2"/>
      <dgm:spPr/>
    </dgm:pt>
    <dgm:pt modelId="{94B9A731-F71F-4864-986A-3DB727EB1388}" type="pres">
      <dgm:prSet presAssocID="{52C98ECA-A5F0-44D2-A8E3-31DD27FAEB11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äkchen"/>
        </a:ext>
      </dgm:extLst>
    </dgm:pt>
    <dgm:pt modelId="{AA62DF5C-351F-46A2-8E6F-FACDCA27B91D}" type="pres">
      <dgm:prSet presAssocID="{52C98ECA-A5F0-44D2-A8E3-31DD27FAEB11}" presName="spaceRect" presStyleCnt="0"/>
      <dgm:spPr/>
    </dgm:pt>
    <dgm:pt modelId="{9F909946-3A6E-4C25-8A0C-EB62CE76745E}" type="pres">
      <dgm:prSet presAssocID="{52C98ECA-A5F0-44D2-A8E3-31DD27FAEB11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BE0358AE-91B5-4FE0-9997-074A9706C8E0}" srcId="{A69F5A79-D5AC-4347-88CD-B92B36E69B3C}" destId="{52C98ECA-A5F0-44D2-A8E3-31DD27FAEB11}" srcOrd="1" destOrd="0" parTransId="{10C849DC-097D-4E54-A899-AB635D674F19}" sibTransId="{B24E35FF-97E3-4EA6-9075-A89C14642D18}"/>
    <dgm:cxn modelId="{65BA08BC-8062-45D8-9293-CAB9053F9A46}" type="presOf" srcId="{856EFF80-C18D-458E-AC25-E1DF3BF10053}" destId="{3B9C29B3-7416-4AA0-8E6F-7E8EBC9EEDF5}" srcOrd="0" destOrd="0" presId="urn:microsoft.com/office/officeart/2018/2/layout/IconVerticalSolidList"/>
    <dgm:cxn modelId="{193593D2-600F-4C80-AD3C-7CE0A42A3515}" srcId="{A69F5A79-D5AC-4347-88CD-B92B36E69B3C}" destId="{856EFF80-C18D-458E-AC25-E1DF3BF10053}" srcOrd="0" destOrd="0" parTransId="{518F898D-D25D-4B12-A7F0-C10332960578}" sibTransId="{06E9D084-313E-4086-A110-E6B3A3996D2E}"/>
    <dgm:cxn modelId="{56B039F6-D424-4CCF-BE30-CC1E4F07C80C}" type="presOf" srcId="{52C98ECA-A5F0-44D2-A8E3-31DD27FAEB11}" destId="{9F909946-3A6E-4C25-8A0C-EB62CE76745E}" srcOrd="0" destOrd="0" presId="urn:microsoft.com/office/officeart/2018/2/layout/IconVerticalSolidList"/>
    <dgm:cxn modelId="{311447FE-24DC-49CB-A6B0-E43B6352A881}" type="presOf" srcId="{A69F5A79-D5AC-4347-88CD-B92B36E69B3C}" destId="{292B1F11-3447-4EA6-8EA1-73715BFCECE8}" srcOrd="0" destOrd="0" presId="urn:microsoft.com/office/officeart/2018/2/layout/IconVerticalSolidList"/>
    <dgm:cxn modelId="{E8C61630-0CEC-442F-9C54-B032F63263BB}" type="presParOf" srcId="{292B1F11-3447-4EA6-8EA1-73715BFCECE8}" destId="{5468F629-B990-4B14-8BFC-33096D13BCEB}" srcOrd="0" destOrd="0" presId="urn:microsoft.com/office/officeart/2018/2/layout/IconVerticalSolidList"/>
    <dgm:cxn modelId="{4FFCE194-77A3-4A94-AB86-6C1BB3774FEE}" type="presParOf" srcId="{5468F629-B990-4B14-8BFC-33096D13BCEB}" destId="{28F306CE-2AD9-4573-9666-236CF09865EC}" srcOrd="0" destOrd="0" presId="urn:microsoft.com/office/officeart/2018/2/layout/IconVerticalSolidList"/>
    <dgm:cxn modelId="{3D518FBE-3CE8-4A81-9D79-E78E9EC69ACA}" type="presParOf" srcId="{5468F629-B990-4B14-8BFC-33096D13BCEB}" destId="{1E887260-EA5D-4303-AB19-BB72A78AEC48}" srcOrd="1" destOrd="0" presId="urn:microsoft.com/office/officeart/2018/2/layout/IconVerticalSolidList"/>
    <dgm:cxn modelId="{DD598F82-B198-4425-9BDB-76BDFCB68B19}" type="presParOf" srcId="{5468F629-B990-4B14-8BFC-33096D13BCEB}" destId="{D42C310B-EB8F-4E51-B892-FB29540F54A2}" srcOrd="2" destOrd="0" presId="urn:microsoft.com/office/officeart/2018/2/layout/IconVerticalSolidList"/>
    <dgm:cxn modelId="{7D5AB5D0-6C97-4CD5-A4DD-62E3E8086E40}" type="presParOf" srcId="{5468F629-B990-4B14-8BFC-33096D13BCEB}" destId="{3B9C29B3-7416-4AA0-8E6F-7E8EBC9EEDF5}" srcOrd="3" destOrd="0" presId="urn:microsoft.com/office/officeart/2018/2/layout/IconVerticalSolidList"/>
    <dgm:cxn modelId="{C79ED834-C3F7-43E1-B4B2-1EC6D8D7B9CF}" type="presParOf" srcId="{292B1F11-3447-4EA6-8EA1-73715BFCECE8}" destId="{F7670B09-9CC9-4F0B-8CCC-30B1F865D5D1}" srcOrd="1" destOrd="0" presId="urn:microsoft.com/office/officeart/2018/2/layout/IconVerticalSolidList"/>
    <dgm:cxn modelId="{34E1F6F6-1CF0-4924-ACED-9B3BF92A1F11}" type="presParOf" srcId="{292B1F11-3447-4EA6-8EA1-73715BFCECE8}" destId="{CCF25B87-5709-4F34-931F-351E93C9B2F6}" srcOrd="2" destOrd="0" presId="urn:microsoft.com/office/officeart/2018/2/layout/IconVerticalSolidList"/>
    <dgm:cxn modelId="{992D3A1D-C402-41AA-AF3B-43267CF10312}" type="presParOf" srcId="{CCF25B87-5709-4F34-931F-351E93C9B2F6}" destId="{7401A476-5E2C-4C55-8D45-2F6849977026}" srcOrd="0" destOrd="0" presId="urn:microsoft.com/office/officeart/2018/2/layout/IconVerticalSolidList"/>
    <dgm:cxn modelId="{83D2C534-9202-49C7-A6D2-D7318FA9AB9D}" type="presParOf" srcId="{CCF25B87-5709-4F34-931F-351E93C9B2F6}" destId="{94B9A731-F71F-4864-986A-3DB727EB1388}" srcOrd="1" destOrd="0" presId="urn:microsoft.com/office/officeart/2018/2/layout/IconVerticalSolidList"/>
    <dgm:cxn modelId="{76EFC9A6-7E08-4047-8DDF-12E1341574AD}" type="presParOf" srcId="{CCF25B87-5709-4F34-931F-351E93C9B2F6}" destId="{AA62DF5C-351F-46A2-8E6F-FACDCA27B91D}" srcOrd="2" destOrd="0" presId="urn:microsoft.com/office/officeart/2018/2/layout/IconVerticalSolidList"/>
    <dgm:cxn modelId="{47BC2BCA-C4A7-40E2-B089-3FE76D9BCC77}" type="presParOf" srcId="{CCF25B87-5709-4F34-931F-351E93C9B2F6}" destId="{9F909946-3A6E-4C25-8A0C-EB62CE76745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0126961-EE39-4F1F-B842-920CB10C6025}" type="doc">
      <dgm:prSet loTypeId="urn:microsoft.com/office/officeart/2005/8/layout/vList2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8C30886E-1832-4DE6-A1E3-E3B597DD0EF9}">
      <dgm:prSet custT="1"/>
      <dgm:spPr/>
      <dgm:t>
        <a:bodyPr/>
        <a:lstStyle/>
        <a:p>
          <a:r>
            <a:rPr lang="de-DE" sz="2000" b="1" dirty="0"/>
            <a:t>	nächster Termin: </a:t>
          </a:r>
          <a:r>
            <a:rPr lang="de-DE" sz="2000" dirty="0"/>
            <a:t>Mo 18.05.2026</a:t>
          </a:r>
          <a:endParaRPr lang="en-US" sz="2000" dirty="0"/>
        </a:p>
      </dgm:t>
    </dgm:pt>
    <dgm:pt modelId="{8FD26EC2-9BDD-4FA9-984A-9F483AD8DE27}" type="parTrans" cxnId="{95B9393F-2DFD-45C7-B735-809BCD09DAB9}">
      <dgm:prSet/>
      <dgm:spPr/>
      <dgm:t>
        <a:bodyPr/>
        <a:lstStyle/>
        <a:p>
          <a:endParaRPr lang="en-US" sz="1400"/>
        </a:p>
      </dgm:t>
    </dgm:pt>
    <dgm:pt modelId="{427D91BD-98DC-4994-8291-5286F8A20316}" type="sibTrans" cxnId="{95B9393F-2DFD-45C7-B735-809BCD09DAB9}">
      <dgm:prSet/>
      <dgm:spPr/>
      <dgm:t>
        <a:bodyPr/>
        <a:lstStyle/>
        <a:p>
          <a:endParaRPr lang="en-US" sz="1400"/>
        </a:p>
      </dgm:t>
    </dgm:pt>
    <dgm:pt modelId="{931D1445-DBDF-4307-9934-F17D20E31F0E}">
      <dgm:prSet custT="1"/>
      <dgm:spPr/>
      <dgm:t>
        <a:bodyPr/>
        <a:lstStyle/>
        <a:p>
          <a:r>
            <a:rPr lang="de-DE" sz="2000" b="1" dirty="0"/>
            <a:t>	Festlegung der Moderation</a:t>
          </a:r>
          <a:r>
            <a:rPr lang="de-DE" sz="2000" dirty="0"/>
            <a:t> </a:t>
          </a:r>
          <a:br>
            <a:rPr lang="de-DE" sz="2000" dirty="0"/>
          </a:br>
          <a:r>
            <a:rPr lang="de-DE" sz="2000" dirty="0"/>
            <a:t>	(wer moderiert das nächste Treffen?)</a:t>
          </a:r>
          <a:endParaRPr lang="en-US" sz="2000" dirty="0"/>
        </a:p>
      </dgm:t>
    </dgm:pt>
    <dgm:pt modelId="{56A5E42D-F95C-4D6F-9380-DC98400150C9}" type="parTrans" cxnId="{39639CC0-D579-45B2-AE46-495ACBC07F48}">
      <dgm:prSet/>
      <dgm:spPr/>
      <dgm:t>
        <a:bodyPr/>
        <a:lstStyle/>
        <a:p>
          <a:endParaRPr lang="en-US" sz="1400"/>
        </a:p>
      </dgm:t>
    </dgm:pt>
    <dgm:pt modelId="{2DBF3980-10FF-4F43-8818-B87EAAA96781}" type="sibTrans" cxnId="{39639CC0-D579-45B2-AE46-495ACBC07F48}">
      <dgm:prSet/>
      <dgm:spPr/>
      <dgm:t>
        <a:bodyPr/>
        <a:lstStyle/>
        <a:p>
          <a:endParaRPr lang="en-US" sz="1400"/>
        </a:p>
      </dgm:t>
    </dgm:pt>
    <dgm:pt modelId="{3A8B9F83-4321-43B8-9988-D62D61E3DFAA}">
      <dgm:prSet custT="1"/>
      <dgm:spPr/>
      <dgm:t>
        <a:bodyPr/>
        <a:lstStyle/>
        <a:p>
          <a:r>
            <a:rPr lang="de-DE" sz="2000" dirty="0"/>
            <a:t>	ggf. erste Themen-Sammlung für die nächste 	Tagesordnung</a:t>
          </a:r>
          <a:endParaRPr lang="en-US" sz="2000" dirty="0"/>
        </a:p>
      </dgm:t>
    </dgm:pt>
    <dgm:pt modelId="{7AE6C484-B79B-4F6C-9168-93364A4CA836}" type="parTrans" cxnId="{82F9896A-A6F9-4A7F-A64B-EA984A4AE85F}">
      <dgm:prSet/>
      <dgm:spPr/>
      <dgm:t>
        <a:bodyPr/>
        <a:lstStyle/>
        <a:p>
          <a:endParaRPr lang="en-US" sz="1400"/>
        </a:p>
      </dgm:t>
    </dgm:pt>
    <dgm:pt modelId="{2E8A5722-D39B-488F-9FEB-9CFC9EAD8B21}" type="sibTrans" cxnId="{82F9896A-A6F9-4A7F-A64B-EA984A4AE85F}">
      <dgm:prSet/>
      <dgm:spPr/>
      <dgm:t>
        <a:bodyPr/>
        <a:lstStyle/>
        <a:p>
          <a:endParaRPr lang="en-US" sz="1400"/>
        </a:p>
      </dgm:t>
    </dgm:pt>
    <dgm:pt modelId="{47F6086F-A757-40F4-B4B9-669FC22700C4}" type="pres">
      <dgm:prSet presAssocID="{00126961-EE39-4F1F-B842-920CB10C6025}" presName="linear" presStyleCnt="0">
        <dgm:presLayoutVars>
          <dgm:animLvl val="lvl"/>
          <dgm:resizeHandles val="exact"/>
        </dgm:presLayoutVars>
      </dgm:prSet>
      <dgm:spPr/>
    </dgm:pt>
    <dgm:pt modelId="{D977ED85-63C2-480D-8C1F-40085E0320E1}" type="pres">
      <dgm:prSet presAssocID="{8C30886E-1832-4DE6-A1E3-E3B597DD0EF9}" presName="parentText" presStyleLbl="node1" presStyleIdx="0" presStyleCnt="3" custLinFactY="-28666" custLinFactNeighborY="-100000">
        <dgm:presLayoutVars>
          <dgm:chMax val="0"/>
          <dgm:bulletEnabled val="1"/>
        </dgm:presLayoutVars>
      </dgm:prSet>
      <dgm:spPr/>
    </dgm:pt>
    <dgm:pt modelId="{C85E608A-2266-415C-BAF0-408859C5A3A1}" type="pres">
      <dgm:prSet presAssocID="{427D91BD-98DC-4994-8291-5286F8A20316}" presName="spacer" presStyleCnt="0"/>
      <dgm:spPr/>
    </dgm:pt>
    <dgm:pt modelId="{8F2530D7-DFC8-4BEA-B8A5-7F4E7680F705}" type="pres">
      <dgm:prSet presAssocID="{931D1445-DBDF-4307-9934-F17D20E31F0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347D0D13-2A1A-474B-9F68-C435291E6007}" type="pres">
      <dgm:prSet presAssocID="{2DBF3980-10FF-4F43-8818-B87EAAA96781}" presName="spacer" presStyleCnt="0"/>
      <dgm:spPr/>
    </dgm:pt>
    <dgm:pt modelId="{D08AEE24-DE93-44EA-8486-CE90289F2711}" type="pres">
      <dgm:prSet presAssocID="{3A8B9F83-4321-43B8-9988-D62D61E3DFAA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E74ED936-62F0-477E-B9EF-AEF0EE1535B4}" type="presOf" srcId="{8C30886E-1832-4DE6-A1E3-E3B597DD0EF9}" destId="{D977ED85-63C2-480D-8C1F-40085E0320E1}" srcOrd="0" destOrd="0" presId="urn:microsoft.com/office/officeart/2005/8/layout/vList2"/>
    <dgm:cxn modelId="{37F0293D-8705-4581-A00A-FB3E5C02942C}" type="presOf" srcId="{931D1445-DBDF-4307-9934-F17D20E31F0E}" destId="{8F2530D7-DFC8-4BEA-B8A5-7F4E7680F705}" srcOrd="0" destOrd="0" presId="urn:microsoft.com/office/officeart/2005/8/layout/vList2"/>
    <dgm:cxn modelId="{95B9393F-2DFD-45C7-B735-809BCD09DAB9}" srcId="{00126961-EE39-4F1F-B842-920CB10C6025}" destId="{8C30886E-1832-4DE6-A1E3-E3B597DD0EF9}" srcOrd="0" destOrd="0" parTransId="{8FD26EC2-9BDD-4FA9-984A-9F483AD8DE27}" sibTransId="{427D91BD-98DC-4994-8291-5286F8A20316}"/>
    <dgm:cxn modelId="{D49FDA47-BDD5-4698-9A1E-00AEC566B365}" type="presOf" srcId="{3A8B9F83-4321-43B8-9988-D62D61E3DFAA}" destId="{D08AEE24-DE93-44EA-8486-CE90289F2711}" srcOrd="0" destOrd="0" presId="urn:microsoft.com/office/officeart/2005/8/layout/vList2"/>
    <dgm:cxn modelId="{82F9896A-A6F9-4A7F-A64B-EA984A4AE85F}" srcId="{00126961-EE39-4F1F-B842-920CB10C6025}" destId="{3A8B9F83-4321-43B8-9988-D62D61E3DFAA}" srcOrd="2" destOrd="0" parTransId="{7AE6C484-B79B-4F6C-9168-93364A4CA836}" sibTransId="{2E8A5722-D39B-488F-9FEB-9CFC9EAD8B21}"/>
    <dgm:cxn modelId="{39639CC0-D579-45B2-AE46-495ACBC07F48}" srcId="{00126961-EE39-4F1F-B842-920CB10C6025}" destId="{931D1445-DBDF-4307-9934-F17D20E31F0E}" srcOrd="1" destOrd="0" parTransId="{56A5E42D-F95C-4D6F-9380-DC98400150C9}" sibTransId="{2DBF3980-10FF-4F43-8818-B87EAAA96781}"/>
    <dgm:cxn modelId="{FAD029FA-CBF5-4CC1-925C-FE178ABAFF85}" type="presOf" srcId="{00126961-EE39-4F1F-B842-920CB10C6025}" destId="{47F6086F-A757-40F4-B4B9-669FC22700C4}" srcOrd="0" destOrd="0" presId="urn:microsoft.com/office/officeart/2005/8/layout/vList2"/>
    <dgm:cxn modelId="{2D196741-F395-48BA-920C-1F77B69C88F2}" type="presParOf" srcId="{47F6086F-A757-40F4-B4B9-669FC22700C4}" destId="{D977ED85-63C2-480D-8C1F-40085E0320E1}" srcOrd="0" destOrd="0" presId="urn:microsoft.com/office/officeart/2005/8/layout/vList2"/>
    <dgm:cxn modelId="{4BF7D492-3D59-478C-A6B0-A03C6D28760E}" type="presParOf" srcId="{47F6086F-A757-40F4-B4B9-669FC22700C4}" destId="{C85E608A-2266-415C-BAF0-408859C5A3A1}" srcOrd="1" destOrd="0" presId="urn:microsoft.com/office/officeart/2005/8/layout/vList2"/>
    <dgm:cxn modelId="{5F652A29-7C5A-4FEF-BBC8-71DDDDB79B2A}" type="presParOf" srcId="{47F6086F-A757-40F4-B4B9-669FC22700C4}" destId="{8F2530D7-DFC8-4BEA-B8A5-7F4E7680F705}" srcOrd="2" destOrd="0" presId="urn:microsoft.com/office/officeart/2005/8/layout/vList2"/>
    <dgm:cxn modelId="{DF6148EE-CF0C-437F-81E7-40260F535EBF}" type="presParOf" srcId="{47F6086F-A757-40F4-B4B9-669FC22700C4}" destId="{347D0D13-2A1A-474B-9F68-C435291E6007}" srcOrd="3" destOrd="0" presId="urn:microsoft.com/office/officeart/2005/8/layout/vList2"/>
    <dgm:cxn modelId="{C9EA8DC4-84DA-4141-8DDE-C259589072B7}" type="presParOf" srcId="{47F6086F-A757-40F4-B4B9-669FC22700C4}" destId="{D08AEE24-DE93-44EA-8486-CE90289F271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F306CE-2AD9-4573-9666-236CF09865EC}">
      <dsp:nvSpPr>
        <dsp:cNvPr id="0" name=""/>
        <dsp:cNvSpPr/>
      </dsp:nvSpPr>
      <dsp:spPr>
        <a:xfrm>
          <a:off x="0" y="597532"/>
          <a:ext cx="4991629" cy="110313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887260-EA5D-4303-AB19-BB72A78AEC48}">
      <dsp:nvSpPr>
        <dsp:cNvPr id="0" name=""/>
        <dsp:cNvSpPr/>
      </dsp:nvSpPr>
      <dsp:spPr>
        <a:xfrm>
          <a:off x="333698" y="845738"/>
          <a:ext cx="606725" cy="60672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9C29B3-7416-4AA0-8E6F-7E8EBC9EEDF5}">
      <dsp:nvSpPr>
        <dsp:cNvPr id="0" name=""/>
        <dsp:cNvSpPr/>
      </dsp:nvSpPr>
      <dsp:spPr>
        <a:xfrm>
          <a:off x="1274123" y="597532"/>
          <a:ext cx="3717505" cy="11031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749" tIns="116749" rIns="116749" bIns="116749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Vorschlag</a:t>
          </a:r>
          <a:r>
            <a:rPr lang="en-US" sz="2000" kern="1200" dirty="0"/>
            <a:t> </a:t>
          </a:r>
          <a:r>
            <a:rPr lang="en-US" sz="2000" kern="1200" dirty="0" err="1"/>
            <a:t>zur</a:t>
          </a:r>
          <a:r>
            <a:rPr lang="en-US" sz="2000" kern="1200" dirty="0"/>
            <a:t> </a:t>
          </a:r>
          <a:r>
            <a:rPr lang="en-US" sz="2000" kern="1200" dirty="0" err="1"/>
            <a:t>Protokollführung</a:t>
          </a:r>
          <a:r>
            <a:rPr lang="en-US" sz="2000" kern="1200" dirty="0"/>
            <a:t> (</a:t>
          </a:r>
          <a:r>
            <a:rPr lang="en-US" sz="2000" kern="1200" dirty="0" err="1"/>
            <a:t>rotierend</a:t>
          </a:r>
          <a:r>
            <a:rPr lang="en-US" sz="2000" kern="1200" dirty="0"/>
            <a:t>, </a:t>
          </a:r>
          <a:r>
            <a:rPr lang="en-US" sz="2000" kern="1200" dirty="0" err="1"/>
            <a:t>einheitliches</a:t>
          </a:r>
          <a:r>
            <a:rPr lang="en-US" sz="2000" kern="1200" dirty="0"/>
            <a:t> Format)</a:t>
          </a:r>
        </a:p>
      </dsp:txBody>
      <dsp:txXfrm>
        <a:off x="1274123" y="597532"/>
        <a:ext cx="3717505" cy="1103136"/>
      </dsp:txXfrm>
    </dsp:sp>
    <dsp:sp modelId="{7401A476-5E2C-4C55-8D45-2F6849977026}">
      <dsp:nvSpPr>
        <dsp:cNvPr id="0" name=""/>
        <dsp:cNvSpPr/>
      </dsp:nvSpPr>
      <dsp:spPr>
        <a:xfrm>
          <a:off x="0" y="1976453"/>
          <a:ext cx="4991629" cy="110313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B9A731-F71F-4864-986A-3DB727EB1388}">
      <dsp:nvSpPr>
        <dsp:cNvPr id="0" name=""/>
        <dsp:cNvSpPr/>
      </dsp:nvSpPr>
      <dsp:spPr>
        <a:xfrm>
          <a:off x="333698" y="2224659"/>
          <a:ext cx="606725" cy="60672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909946-3A6E-4C25-8A0C-EB62CE76745E}">
      <dsp:nvSpPr>
        <dsp:cNvPr id="0" name=""/>
        <dsp:cNvSpPr/>
      </dsp:nvSpPr>
      <dsp:spPr>
        <a:xfrm>
          <a:off x="1274123" y="1976453"/>
          <a:ext cx="3717505" cy="11031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749" tIns="116749" rIns="116749" bIns="116749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kurze Rückmeldung / Beschluss</a:t>
          </a:r>
        </a:p>
      </dsp:txBody>
      <dsp:txXfrm>
        <a:off x="1274123" y="1976453"/>
        <a:ext cx="3717505" cy="110313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77ED85-63C2-480D-8C1F-40085E0320E1}">
      <dsp:nvSpPr>
        <dsp:cNvPr id="0" name=""/>
        <dsp:cNvSpPr/>
      </dsp:nvSpPr>
      <dsp:spPr>
        <a:xfrm>
          <a:off x="0" y="0"/>
          <a:ext cx="6458158" cy="11044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000" b="1" kern="1200" dirty="0"/>
            <a:t>	nächster Termin: </a:t>
          </a:r>
          <a:r>
            <a:rPr lang="de-DE" sz="2000" kern="1200" dirty="0"/>
            <a:t>Mo 18.05.2026</a:t>
          </a:r>
          <a:endParaRPr lang="en-US" sz="2000" kern="1200" dirty="0"/>
        </a:p>
      </dsp:txBody>
      <dsp:txXfrm>
        <a:off x="53916" y="53916"/>
        <a:ext cx="6350326" cy="996648"/>
      </dsp:txXfrm>
    </dsp:sp>
    <dsp:sp modelId="{8F2530D7-DFC8-4BEA-B8A5-7F4E7680F705}">
      <dsp:nvSpPr>
        <dsp:cNvPr id="0" name=""/>
        <dsp:cNvSpPr/>
      </dsp:nvSpPr>
      <dsp:spPr>
        <a:xfrm>
          <a:off x="0" y="1283760"/>
          <a:ext cx="6458158" cy="11044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000" b="1" kern="1200" dirty="0"/>
            <a:t>	Festlegung der Moderation</a:t>
          </a:r>
          <a:r>
            <a:rPr lang="de-DE" sz="2000" kern="1200" dirty="0"/>
            <a:t> </a:t>
          </a:r>
          <a:br>
            <a:rPr lang="de-DE" sz="2000" kern="1200" dirty="0"/>
          </a:br>
          <a:r>
            <a:rPr lang="de-DE" sz="2000" kern="1200" dirty="0"/>
            <a:t>	(wer moderiert das nächste Treffen?)</a:t>
          </a:r>
          <a:endParaRPr lang="en-US" sz="2000" kern="1200" dirty="0"/>
        </a:p>
      </dsp:txBody>
      <dsp:txXfrm>
        <a:off x="53916" y="1337676"/>
        <a:ext cx="6350326" cy="996648"/>
      </dsp:txXfrm>
    </dsp:sp>
    <dsp:sp modelId="{D08AEE24-DE93-44EA-8486-CE90289F2711}">
      <dsp:nvSpPr>
        <dsp:cNvPr id="0" name=""/>
        <dsp:cNvSpPr/>
      </dsp:nvSpPr>
      <dsp:spPr>
        <a:xfrm>
          <a:off x="0" y="2558160"/>
          <a:ext cx="6458158" cy="11044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000" kern="1200" dirty="0"/>
            <a:t>	ggf. erste Themen-Sammlung für die nächste 	Tagesordnung</a:t>
          </a:r>
          <a:endParaRPr lang="en-US" sz="2000" kern="1200" dirty="0"/>
        </a:p>
      </dsp:txBody>
      <dsp:txXfrm>
        <a:off x="53916" y="2612076"/>
        <a:ext cx="6350326" cy="9966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ECDBF2-BB15-48BA-9A0C-AA02DDA6D2C6}" type="datetimeFigureOut">
              <a:rPr lang="de-DE" smtClean="0"/>
              <a:t>08.02.2026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697841-8C61-434F-AA27-58C09BDAA2E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79324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08.02.2026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02605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08.02.2026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9068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08.02.2026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997382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08.02.2026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21269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08.02.2026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847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08.02.2026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89501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08.02.2026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8655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08.02.2026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40304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08.02.2026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5354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08.02.2026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25948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08.02.2026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44397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8B7AE3-2764-4D09-B987-63896F4D194A}" type="datetimeFigureOut">
              <a:rPr lang="de-DE" smtClean="0"/>
              <a:t>08.02.2026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05543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14/relationships/chartEx" Target="../charts/chartEx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14/relationships/chartEx" Target="../charts/chartEx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15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522B21E-B2B9-4C72-9A71-C87EFD1374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EB7D2A2-F448-44D4-938C-DC84CBCB3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44125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71AEA07-1E14-44B4-8E55-64EF049CD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464" y="551962"/>
            <a:ext cx="10999072" cy="46185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994E3509-A4F1-9DF2-00EF-7FA2FC9334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93338"/>
            <a:ext cx="9144000" cy="3274592"/>
          </a:xfrm>
        </p:spPr>
        <p:txBody>
          <a:bodyPr anchor="ctr">
            <a:normAutofit/>
          </a:bodyPr>
          <a:lstStyle/>
          <a:p>
            <a:r>
              <a:rPr lang="de-DE" sz="7200"/>
              <a:t>Steuergruppe Schulentwicklung	</a:t>
            </a:r>
          </a:p>
        </p:txBody>
      </p:sp>
      <p:sp>
        <p:nvSpPr>
          <p:cNvPr id="5" name="Untertitel 4">
            <a:extLst>
              <a:ext uri="{FF2B5EF4-FFF2-40B4-BE49-F238E27FC236}">
                <a16:creationId xmlns:a16="http://schemas.microsoft.com/office/drawing/2014/main" id="{1A92DCE5-437D-7114-B7E5-18FD85198F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514052"/>
            <a:ext cx="9144000" cy="651910"/>
          </a:xfrm>
        </p:spPr>
        <p:txBody>
          <a:bodyPr anchor="ctr">
            <a:normAutofit/>
          </a:bodyPr>
          <a:lstStyle/>
          <a:p>
            <a:r>
              <a:rPr lang="de-DE" sz="1500"/>
              <a:t>09.02.2026, 14.15 Uhr – 15.45 Uhr</a:t>
            </a:r>
          </a:p>
          <a:p>
            <a:r>
              <a:rPr lang="de-DE" sz="1500"/>
              <a:t>Moderation: </a:t>
            </a:r>
            <a:r>
              <a:rPr lang="de-DE" sz="1500" err="1"/>
              <a:t>Feli</a:t>
            </a:r>
            <a:r>
              <a:rPr lang="de-DE" sz="1500"/>
              <a:t> + Steffi 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7C8EA93-3210-4C62-99E9-153C275E3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96464" y="6354708"/>
            <a:ext cx="11000232" cy="0"/>
          </a:xfrm>
          <a:prstGeom prst="line">
            <a:avLst/>
          </a:prstGeom>
          <a:ln w="1016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55B463BC-4A8F-8920-E31A-FB067F3A436F}"/>
              </a:ext>
            </a:extLst>
          </p:cNvPr>
          <p:cNvCxnSpPr/>
          <p:nvPr/>
        </p:nvCxnSpPr>
        <p:spPr>
          <a:xfrm>
            <a:off x="1263407" y="2957354"/>
            <a:ext cx="94880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03977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2193EA8-9F02-AFAF-FBEC-0EE3D76439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gelb, Rechteck, orange, Bernstein enthält.&#10;&#10;KI-generierte Inhalte können fehlerhaft sein.">
            <a:extLst>
              <a:ext uri="{FF2B5EF4-FFF2-40B4-BE49-F238E27FC236}">
                <a16:creationId xmlns:a16="http://schemas.microsoft.com/office/drawing/2014/main" id="{94C53DB2-6E77-7315-AB9B-8B4E752C36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6804"/>
            <a:ext cx="628738" cy="704948"/>
          </a:xfrm>
          <a:prstGeom prst="rect">
            <a:avLst/>
          </a:prstGeom>
        </p:spPr>
      </p:pic>
      <p:sp>
        <p:nvSpPr>
          <p:cNvPr id="4" name="Titel 3">
            <a:extLst>
              <a:ext uri="{FF2B5EF4-FFF2-40B4-BE49-F238E27FC236}">
                <a16:creationId xmlns:a16="http://schemas.microsoft.com/office/drawing/2014/main" id="{9B1556AA-1A90-34B1-A0D0-23CD24BF8972}"/>
              </a:ext>
            </a:extLst>
          </p:cNvPr>
          <p:cNvSpPr txBox="1">
            <a:spLocks/>
          </p:cNvSpPr>
          <p:nvPr/>
        </p:nvSpPr>
        <p:spPr>
          <a:xfrm>
            <a:off x="1043631" y="873940"/>
            <a:ext cx="5052369" cy="10357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Steuergruppe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Schulentwicklung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				09.02.2026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296D8CF9-970C-07DD-64FE-34696D21A6F2}"/>
              </a:ext>
            </a:extLst>
          </p:cNvPr>
          <p:cNvSpPr/>
          <p:nvPr/>
        </p:nvSpPr>
        <p:spPr>
          <a:xfrm>
            <a:off x="618876" y="556407"/>
            <a:ext cx="11018067" cy="13533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15900" dist="38100" dir="5400000" sx="102000" sy="102000" algn="t" rotWithShape="0">
              <a:schemeClr val="bg1">
                <a:lumMod val="75000"/>
                <a:alpha val="77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6" name="Titel 3">
            <a:extLst>
              <a:ext uri="{FF2B5EF4-FFF2-40B4-BE49-F238E27FC236}">
                <a16:creationId xmlns:a16="http://schemas.microsoft.com/office/drawing/2014/main" id="{9921374E-2415-F6E3-C41F-35F29391BF49}"/>
              </a:ext>
            </a:extLst>
          </p:cNvPr>
          <p:cNvSpPr txBox="1">
            <a:spLocks/>
          </p:cNvSpPr>
          <p:nvPr/>
        </p:nvSpPr>
        <p:spPr>
          <a:xfrm>
            <a:off x="762893" y="986537"/>
            <a:ext cx="10810231" cy="7291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8700" dirty="0" err="1"/>
              <a:t>Steuergruppe</a:t>
            </a:r>
            <a:r>
              <a:rPr lang="en-US" sz="8700" dirty="0"/>
              <a:t> </a:t>
            </a:r>
            <a:r>
              <a:rPr lang="en-US" sz="8700" dirty="0" err="1"/>
              <a:t>Schulentwicklung</a:t>
            </a:r>
            <a:r>
              <a:rPr lang="en-US" sz="8700" dirty="0"/>
              <a:t>	       </a:t>
            </a:r>
            <a:r>
              <a:rPr lang="en-US" sz="3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09.02.2026</a:t>
            </a:r>
            <a:endParaRPr lang="en-US" sz="2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B26977F0-8FD5-E670-1910-6163013F019D}"/>
              </a:ext>
            </a:extLst>
          </p:cNvPr>
          <p:cNvCxnSpPr>
            <a:cxnSpLocks/>
          </p:cNvCxnSpPr>
          <p:nvPr/>
        </p:nvCxnSpPr>
        <p:spPr>
          <a:xfrm>
            <a:off x="838200" y="6487425"/>
            <a:ext cx="10515600" cy="0"/>
          </a:xfrm>
          <a:prstGeom prst="line">
            <a:avLst/>
          </a:prstGeom>
          <a:ln w="571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6" name="Rechteck 15">
            <a:extLst>
              <a:ext uri="{FF2B5EF4-FFF2-40B4-BE49-F238E27FC236}">
                <a16:creationId xmlns:a16="http://schemas.microsoft.com/office/drawing/2014/main" id="{CC042B33-BBD7-8BBC-975F-1AB9158A6080}"/>
              </a:ext>
            </a:extLst>
          </p:cNvPr>
          <p:cNvSpPr/>
          <p:nvPr/>
        </p:nvSpPr>
        <p:spPr>
          <a:xfrm>
            <a:off x="618875" y="2222520"/>
            <a:ext cx="3462237" cy="63618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15900" dist="38100" dir="5400000" sx="102000" sy="102000" algn="t" rotWithShape="0">
              <a:schemeClr val="bg1">
                <a:lumMod val="75000"/>
                <a:alpha val="77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1" name="Titel 3">
            <a:extLst>
              <a:ext uri="{FF2B5EF4-FFF2-40B4-BE49-F238E27FC236}">
                <a16:creationId xmlns:a16="http://schemas.microsoft.com/office/drawing/2014/main" id="{C5DCA08B-E98D-3A60-335B-5A132EDD447D}"/>
              </a:ext>
            </a:extLst>
          </p:cNvPr>
          <p:cNvSpPr txBox="1">
            <a:spLocks/>
          </p:cNvSpPr>
          <p:nvPr/>
        </p:nvSpPr>
        <p:spPr>
          <a:xfrm>
            <a:off x="619108" y="2239273"/>
            <a:ext cx="3327250" cy="6290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3600" dirty="0" err="1"/>
              <a:t>Einstieg</a:t>
            </a:r>
            <a:endParaRPr lang="en-US" sz="1100" kern="1200" dirty="0">
              <a:solidFill>
                <a:schemeClr val="tx1"/>
              </a:solidFill>
              <a:ea typeface="+mj-ea"/>
              <a:cs typeface="+mj-cs"/>
            </a:endParaRPr>
          </a:p>
        </p:txBody>
      </p:sp>
      <p:cxnSp>
        <p:nvCxnSpPr>
          <p:cNvPr id="25" name="Gerader Verbinder 24">
            <a:extLst>
              <a:ext uri="{FF2B5EF4-FFF2-40B4-BE49-F238E27FC236}">
                <a16:creationId xmlns:a16="http://schemas.microsoft.com/office/drawing/2014/main" id="{F56519D0-05BD-0C28-B4A1-F5C5DC22F93B}"/>
              </a:ext>
            </a:extLst>
          </p:cNvPr>
          <p:cNvCxnSpPr/>
          <p:nvPr/>
        </p:nvCxnSpPr>
        <p:spPr>
          <a:xfrm>
            <a:off x="762893" y="1715695"/>
            <a:ext cx="94880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7" name="Inhaltsplatzhalter 2">
            <a:extLst>
              <a:ext uri="{FF2B5EF4-FFF2-40B4-BE49-F238E27FC236}">
                <a16:creationId xmlns:a16="http://schemas.microsoft.com/office/drawing/2014/main" id="{294F3A55-CE5A-F2FC-B50B-9481AC6351D3}"/>
              </a:ext>
            </a:extLst>
          </p:cNvPr>
          <p:cNvSpPr txBox="1">
            <a:spLocks/>
          </p:cNvSpPr>
          <p:nvPr/>
        </p:nvSpPr>
        <p:spPr>
          <a:xfrm>
            <a:off x="1045028" y="3017522"/>
            <a:ext cx="9941319" cy="312465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de-DE" sz="2000" dirty="0"/>
              <a:t>Wähle einen Satzanfang und beende den Satz.</a:t>
            </a:r>
          </a:p>
          <a:p>
            <a:pPr marL="742950" lvl="1" indent="-285750"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endParaRPr lang="de-DE" sz="2000" kern="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de-DE" sz="2000" kern="0" dirty="0">
                <a:ea typeface="Times New Roman" panose="02020603050405020304" pitchFamily="18" charset="0"/>
                <a:cs typeface="Times New Roman" panose="02020603050405020304" pitchFamily="18" charset="0"/>
              </a:rPr>
              <a:t>„Heute komme ich hier an und merke …“</a:t>
            </a:r>
            <a:endParaRPr lang="de-DE" sz="2000" kern="100" dirty="0">
              <a:ea typeface="Aptos"/>
              <a:cs typeface="Times New Roman" panose="02020603050405020304" pitchFamily="18" charset="0"/>
            </a:endParaRPr>
          </a:p>
          <a:p>
            <a:pPr marL="742950" lvl="1" indent="-285750"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de-DE" sz="2000" kern="0" dirty="0">
                <a:ea typeface="Times New Roman" panose="02020603050405020304" pitchFamily="18" charset="0"/>
                <a:cs typeface="Times New Roman" panose="02020603050405020304" pitchFamily="18" charset="0"/>
              </a:rPr>
              <a:t>„Gerade bin ich gedanklich noch bei …“</a:t>
            </a:r>
            <a:endParaRPr lang="de-DE" sz="2000" kern="100" dirty="0">
              <a:ea typeface="Aptos"/>
              <a:cs typeface="Times New Roman" panose="02020603050405020304" pitchFamily="18" charset="0"/>
            </a:endParaRPr>
          </a:p>
          <a:p>
            <a:pPr marL="742950" lvl="1" indent="-285750"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de-DE" sz="2000" kern="0" dirty="0">
                <a:ea typeface="Times New Roman" panose="02020603050405020304" pitchFamily="18" charset="0"/>
                <a:cs typeface="Times New Roman" panose="02020603050405020304" pitchFamily="18" charset="0"/>
              </a:rPr>
              <a:t>„Für diese Sitzung wünsche ich mir …“</a:t>
            </a:r>
            <a:endParaRPr lang="de-DE" sz="2000" kern="100" dirty="0">
              <a:ea typeface="Aptos"/>
              <a:cs typeface="Times New Roman" panose="02020603050405020304" pitchFamily="18" charset="0"/>
            </a:endParaRPr>
          </a:p>
          <a:p>
            <a:pPr marL="742950" lvl="1" indent="-285750"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de-DE" sz="2000" kern="0" dirty="0">
                <a:ea typeface="Times New Roman" panose="02020603050405020304" pitchFamily="18" charset="0"/>
                <a:cs typeface="Times New Roman" panose="02020603050405020304" pitchFamily="18" charset="0"/>
              </a:rPr>
              <a:t>„Ich bringe heute vor allem … mit.“</a:t>
            </a:r>
            <a:endParaRPr lang="de-DE" sz="2000" kern="100" dirty="0">
              <a:ea typeface="Aptos"/>
              <a:cs typeface="Times New Roman" panose="02020603050405020304" pitchFamily="18" charset="0"/>
            </a:endParaRPr>
          </a:p>
          <a:p>
            <a:pPr marL="742950" lvl="1" indent="-285750"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de-DE" sz="2000" kern="0" dirty="0">
                <a:ea typeface="Times New Roman" panose="02020603050405020304" pitchFamily="18" charset="0"/>
                <a:cs typeface="Times New Roman" panose="02020603050405020304" pitchFamily="18" charset="0"/>
              </a:rPr>
              <a:t>„Im Blick auf unsere Arbeit erwarte ich heute …“</a:t>
            </a:r>
            <a:endParaRPr lang="de-DE" sz="2000" kern="100" dirty="0">
              <a:ea typeface="Aptos"/>
              <a:cs typeface="Times New Roman" panose="02020603050405020304" pitchFamily="18" charset="0"/>
            </a:endParaRP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5A850174-800D-3874-23B7-57F3B5E9F8A4}"/>
              </a:ext>
            </a:extLst>
          </p:cNvPr>
          <p:cNvSpPr txBox="1"/>
          <p:nvPr/>
        </p:nvSpPr>
        <p:spPr>
          <a:xfrm>
            <a:off x="9823267" y="6185098"/>
            <a:ext cx="20900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i="1" dirty="0">
                <a:solidFill>
                  <a:schemeClr val="bg2">
                    <a:lumMod val="75000"/>
                  </a:schemeClr>
                </a:solidFill>
              </a:rPr>
              <a:t>Verantwortliche/r: </a:t>
            </a:r>
            <a:r>
              <a:rPr lang="de-DE" sz="1400" i="1" dirty="0" err="1">
                <a:solidFill>
                  <a:schemeClr val="bg2">
                    <a:lumMod val="75000"/>
                  </a:schemeClr>
                </a:solidFill>
              </a:rPr>
              <a:t>Feli</a:t>
            </a:r>
            <a:endParaRPr lang="de-DE" sz="1400" i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105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657A0E-6099-C31F-974E-C9ECF2BBF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gelb, Rechteck, orange, Bernstein enthält.&#10;&#10;KI-generierte Inhalte können fehlerhaft sein.">
            <a:extLst>
              <a:ext uri="{FF2B5EF4-FFF2-40B4-BE49-F238E27FC236}">
                <a16:creationId xmlns:a16="http://schemas.microsoft.com/office/drawing/2014/main" id="{65FB14FF-5D72-82E5-798F-62DEFA455F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6804"/>
            <a:ext cx="628738" cy="704948"/>
          </a:xfrm>
          <a:prstGeom prst="rect">
            <a:avLst/>
          </a:prstGeom>
        </p:spPr>
      </p:pic>
      <p:sp>
        <p:nvSpPr>
          <p:cNvPr id="4" name="Titel 3">
            <a:extLst>
              <a:ext uri="{FF2B5EF4-FFF2-40B4-BE49-F238E27FC236}">
                <a16:creationId xmlns:a16="http://schemas.microsoft.com/office/drawing/2014/main" id="{020C60E7-7879-336C-D4AC-F72092291D56}"/>
              </a:ext>
            </a:extLst>
          </p:cNvPr>
          <p:cNvSpPr txBox="1">
            <a:spLocks/>
          </p:cNvSpPr>
          <p:nvPr/>
        </p:nvSpPr>
        <p:spPr>
          <a:xfrm>
            <a:off x="1043631" y="873940"/>
            <a:ext cx="5052369" cy="10357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Steuergruppe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Schulentwicklung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				09.02.2026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B78F22F8-5032-E298-3823-4C057151DD0C}"/>
              </a:ext>
            </a:extLst>
          </p:cNvPr>
          <p:cNvSpPr/>
          <p:nvPr/>
        </p:nvSpPr>
        <p:spPr>
          <a:xfrm>
            <a:off x="618876" y="556407"/>
            <a:ext cx="11018067" cy="13533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15900" dist="38100" dir="5400000" sx="102000" sy="102000" algn="t" rotWithShape="0">
              <a:schemeClr val="bg1">
                <a:lumMod val="75000"/>
                <a:alpha val="77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6" name="Titel 3">
            <a:extLst>
              <a:ext uri="{FF2B5EF4-FFF2-40B4-BE49-F238E27FC236}">
                <a16:creationId xmlns:a16="http://schemas.microsoft.com/office/drawing/2014/main" id="{A4E19930-F7A5-4FC9-C705-700972642BEE}"/>
              </a:ext>
            </a:extLst>
          </p:cNvPr>
          <p:cNvSpPr txBox="1">
            <a:spLocks/>
          </p:cNvSpPr>
          <p:nvPr/>
        </p:nvSpPr>
        <p:spPr>
          <a:xfrm>
            <a:off x="762893" y="986537"/>
            <a:ext cx="10810231" cy="7291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8700" dirty="0" err="1"/>
              <a:t>Steuergruppe</a:t>
            </a:r>
            <a:r>
              <a:rPr lang="en-US" sz="8700" dirty="0"/>
              <a:t> </a:t>
            </a:r>
            <a:r>
              <a:rPr lang="en-US" sz="8700" dirty="0" err="1"/>
              <a:t>Schulentwicklung</a:t>
            </a:r>
            <a:r>
              <a:rPr lang="en-US" sz="8700" dirty="0"/>
              <a:t>	       </a:t>
            </a:r>
            <a:r>
              <a:rPr lang="en-US" sz="3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09.02.2026</a:t>
            </a:r>
            <a:endParaRPr lang="en-US" sz="2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61398C79-2A03-8E95-361B-F0D83E209985}"/>
              </a:ext>
            </a:extLst>
          </p:cNvPr>
          <p:cNvCxnSpPr>
            <a:cxnSpLocks/>
          </p:cNvCxnSpPr>
          <p:nvPr/>
        </p:nvCxnSpPr>
        <p:spPr>
          <a:xfrm>
            <a:off x="838200" y="6487425"/>
            <a:ext cx="10515600" cy="0"/>
          </a:xfrm>
          <a:prstGeom prst="line">
            <a:avLst/>
          </a:prstGeom>
          <a:ln w="571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graphicFrame>
        <p:nvGraphicFramePr>
          <p:cNvPr id="13" name="Inhaltsplatzhalter 3">
            <a:extLst>
              <a:ext uri="{FF2B5EF4-FFF2-40B4-BE49-F238E27FC236}">
                <a16:creationId xmlns:a16="http://schemas.microsoft.com/office/drawing/2014/main" id="{5A5AFD76-0C50-27B7-1DA2-334F815FE4E5}"/>
              </a:ext>
            </a:extLst>
          </p:cNvPr>
          <p:cNvGraphicFramePr>
            <a:graphicFrameLocks/>
          </p:cNvGraphicFramePr>
          <p:nvPr/>
        </p:nvGraphicFramePr>
        <p:xfrm>
          <a:off x="4259482" y="2227253"/>
          <a:ext cx="3690987" cy="4091751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190500" sx="101000" sy="101000" algn="ctr" rotWithShape="0">
                    <a:schemeClr val="bg1">
                      <a:lumMod val="50000"/>
                      <a:alpha val="40000"/>
                    </a:schemeClr>
                  </a:outerShdw>
                </a:effectLst>
                <a:tableStyleId>{5940675A-B579-460E-94D1-54222C63F5DA}</a:tableStyleId>
              </a:tblPr>
              <a:tblGrid>
                <a:gridCol w="509187">
                  <a:extLst>
                    <a:ext uri="{9D8B030D-6E8A-4147-A177-3AD203B41FA5}">
                      <a16:colId xmlns:a16="http://schemas.microsoft.com/office/drawing/2014/main" val="2278085875"/>
                    </a:ext>
                  </a:extLst>
                </a:gridCol>
                <a:gridCol w="3181800">
                  <a:extLst>
                    <a:ext uri="{9D8B030D-6E8A-4147-A177-3AD203B41FA5}">
                      <a16:colId xmlns:a16="http://schemas.microsoft.com/office/drawing/2014/main" val="349397678"/>
                    </a:ext>
                  </a:extLst>
                </a:gridCol>
              </a:tblGrid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1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800" b="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Einstieg</a:t>
                      </a:r>
                      <a:endParaRPr lang="de-DE" sz="1800" b="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3678909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2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800" b="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Protokoll</a:t>
                      </a:r>
                      <a:endParaRPr lang="de-DE" sz="1800" b="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2718635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3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800" b="0" kern="100" dirty="0" err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Standup</a:t>
                      </a:r>
                      <a:endParaRPr lang="de-DE" sz="1800" b="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7003841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4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800" b="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Feedback Barcamp</a:t>
                      </a:r>
                      <a:endParaRPr lang="de-DE" sz="1800" b="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6761123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5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800" b="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Ganztag</a:t>
                      </a:r>
                      <a:endParaRPr lang="de-DE" sz="1800" b="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6082871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6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800" b="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Schwerpunkt neues SJ</a:t>
                      </a:r>
                      <a:endParaRPr lang="de-DE" sz="1800" b="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9567844"/>
                  </a:ext>
                </a:extLst>
              </a:tr>
              <a:tr h="4602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7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800" b="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Bericht SEW-Gespräch Startchancen</a:t>
                      </a:r>
                      <a:endParaRPr lang="de-DE" sz="1800" b="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2994616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8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800" b="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Ausblick und Absprachen</a:t>
                      </a:r>
                      <a:endParaRPr lang="de-DE" sz="1800" b="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8887217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9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800" b="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Abschluss</a:t>
                      </a:r>
                      <a:endParaRPr lang="de-DE" sz="1800" b="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4938217"/>
                  </a:ext>
                </a:extLst>
              </a:tr>
            </a:tbl>
          </a:graphicData>
        </a:graphic>
      </p:graphicFrame>
      <p:sp>
        <p:nvSpPr>
          <p:cNvPr id="16" name="Rechteck 15">
            <a:extLst>
              <a:ext uri="{FF2B5EF4-FFF2-40B4-BE49-F238E27FC236}">
                <a16:creationId xmlns:a16="http://schemas.microsoft.com/office/drawing/2014/main" id="{6BEC6559-0359-1040-836E-D933E2D7A8B5}"/>
              </a:ext>
            </a:extLst>
          </p:cNvPr>
          <p:cNvSpPr/>
          <p:nvPr/>
        </p:nvSpPr>
        <p:spPr>
          <a:xfrm>
            <a:off x="618875" y="2222520"/>
            <a:ext cx="3462237" cy="63618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15900" dist="38100" dir="5400000" sx="102000" sy="102000" algn="t" rotWithShape="0">
              <a:schemeClr val="bg1">
                <a:lumMod val="75000"/>
                <a:alpha val="77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1" name="Titel 3">
            <a:extLst>
              <a:ext uri="{FF2B5EF4-FFF2-40B4-BE49-F238E27FC236}">
                <a16:creationId xmlns:a16="http://schemas.microsoft.com/office/drawing/2014/main" id="{A26C4E54-4720-91B6-5F97-D1AEB060D57F}"/>
              </a:ext>
            </a:extLst>
          </p:cNvPr>
          <p:cNvSpPr txBox="1">
            <a:spLocks/>
          </p:cNvSpPr>
          <p:nvPr/>
        </p:nvSpPr>
        <p:spPr>
          <a:xfrm>
            <a:off x="619108" y="2239273"/>
            <a:ext cx="3327250" cy="6290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3600" dirty="0" err="1"/>
              <a:t>Tagesordnung</a:t>
            </a:r>
            <a:endParaRPr lang="en-US" sz="1100" kern="1200" dirty="0">
              <a:solidFill>
                <a:schemeClr val="tx1"/>
              </a:solidFill>
              <a:ea typeface="+mj-ea"/>
              <a:cs typeface="+mj-cs"/>
            </a:endParaRPr>
          </a:p>
        </p:txBody>
      </p:sp>
      <p:cxnSp>
        <p:nvCxnSpPr>
          <p:cNvPr id="25" name="Gerader Verbinder 24">
            <a:extLst>
              <a:ext uri="{FF2B5EF4-FFF2-40B4-BE49-F238E27FC236}">
                <a16:creationId xmlns:a16="http://schemas.microsoft.com/office/drawing/2014/main" id="{814830C4-7A75-A70C-3E9E-70596CB5660E}"/>
              </a:ext>
            </a:extLst>
          </p:cNvPr>
          <p:cNvCxnSpPr/>
          <p:nvPr/>
        </p:nvCxnSpPr>
        <p:spPr>
          <a:xfrm>
            <a:off x="762893" y="1715695"/>
            <a:ext cx="94880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7000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BCE7A4-15B3-44BB-371B-C1117B32F5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gelb, Rechteck, orange, Bernstein enthält.&#10;&#10;KI-generierte Inhalte können fehlerhaft sein.">
            <a:extLst>
              <a:ext uri="{FF2B5EF4-FFF2-40B4-BE49-F238E27FC236}">
                <a16:creationId xmlns:a16="http://schemas.microsoft.com/office/drawing/2014/main" id="{1DF0187F-1F96-DEF9-3A04-E5F23DEF8B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6804"/>
            <a:ext cx="628738" cy="704948"/>
          </a:xfrm>
          <a:prstGeom prst="rect">
            <a:avLst/>
          </a:prstGeom>
        </p:spPr>
      </p:pic>
      <p:sp>
        <p:nvSpPr>
          <p:cNvPr id="4" name="Titel 3">
            <a:extLst>
              <a:ext uri="{FF2B5EF4-FFF2-40B4-BE49-F238E27FC236}">
                <a16:creationId xmlns:a16="http://schemas.microsoft.com/office/drawing/2014/main" id="{49A2C814-40F0-C544-094B-16DE1E6A4F3B}"/>
              </a:ext>
            </a:extLst>
          </p:cNvPr>
          <p:cNvSpPr txBox="1">
            <a:spLocks/>
          </p:cNvSpPr>
          <p:nvPr/>
        </p:nvSpPr>
        <p:spPr>
          <a:xfrm>
            <a:off x="1043631" y="873940"/>
            <a:ext cx="5052369" cy="10357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Steuergruppe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Schulentwicklung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				09.02.2026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0BED0AD4-8BA1-B1E8-333E-D08B400DA150}"/>
              </a:ext>
            </a:extLst>
          </p:cNvPr>
          <p:cNvSpPr/>
          <p:nvPr/>
        </p:nvSpPr>
        <p:spPr>
          <a:xfrm>
            <a:off x="618876" y="556407"/>
            <a:ext cx="11018067" cy="13533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15900" dist="38100" dir="5400000" sx="102000" sy="102000" algn="t" rotWithShape="0">
              <a:schemeClr val="bg1">
                <a:lumMod val="50000"/>
                <a:alpha val="77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6" name="Titel 3">
            <a:extLst>
              <a:ext uri="{FF2B5EF4-FFF2-40B4-BE49-F238E27FC236}">
                <a16:creationId xmlns:a16="http://schemas.microsoft.com/office/drawing/2014/main" id="{F6273C8F-722A-6F4C-396D-8D05E32A1159}"/>
              </a:ext>
            </a:extLst>
          </p:cNvPr>
          <p:cNvSpPr txBox="1">
            <a:spLocks/>
          </p:cNvSpPr>
          <p:nvPr/>
        </p:nvSpPr>
        <p:spPr>
          <a:xfrm>
            <a:off x="762893" y="986537"/>
            <a:ext cx="10810231" cy="7291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8700" dirty="0" err="1"/>
              <a:t>Steuergruppe</a:t>
            </a:r>
            <a:r>
              <a:rPr lang="en-US" sz="8700" dirty="0"/>
              <a:t> </a:t>
            </a:r>
            <a:r>
              <a:rPr lang="en-US" sz="8700" dirty="0" err="1"/>
              <a:t>Schulentwicklung</a:t>
            </a:r>
            <a:r>
              <a:rPr lang="en-US" sz="8700" dirty="0"/>
              <a:t>	       </a:t>
            </a:r>
            <a:r>
              <a:rPr lang="en-US" sz="3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09.02.2026</a:t>
            </a:r>
            <a:endParaRPr lang="en-US" sz="2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1ADF7B3F-2048-0321-C6D4-3AA9B115E581}"/>
              </a:ext>
            </a:extLst>
          </p:cNvPr>
          <p:cNvCxnSpPr>
            <a:cxnSpLocks/>
          </p:cNvCxnSpPr>
          <p:nvPr/>
        </p:nvCxnSpPr>
        <p:spPr>
          <a:xfrm>
            <a:off x="838200" y="6487425"/>
            <a:ext cx="10515600" cy="0"/>
          </a:xfrm>
          <a:prstGeom prst="line">
            <a:avLst/>
          </a:prstGeom>
          <a:ln w="571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graphicFrame>
        <p:nvGraphicFramePr>
          <p:cNvPr id="13" name="Inhaltsplatzhalter 3">
            <a:extLst>
              <a:ext uri="{FF2B5EF4-FFF2-40B4-BE49-F238E27FC236}">
                <a16:creationId xmlns:a16="http://schemas.microsoft.com/office/drawing/2014/main" id="{929AB971-8E50-D8D5-D0BA-039E1613959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95386312"/>
              </p:ext>
            </p:extLst>
          </p:nvPr>
        </p:nvGraphicFramePr>
        <p:xfrm>
          <a:off x="245746" y="2249504"/>
          <a:ext cx="1909626" cy="3975765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190500" sx="101000" sy="101000" algn="ctr" rotWithShape="0">
                    <a:schemeClr val="bg1">
                      <a:lumMod val="50000"/>
                      <a:alpha val="40000"/>
                    </a:schemeClr>
                  </a:outerShdw>
                </a:effectLst>
                <a:tableStyleId>{5940675A-B579-460E-94D1-54222C63F5DA}</a:tableStyleId>
              </a:tblPr>
              <a:tblGrid>
                <a:gridCol w="263441">
                  <a:extLst>
                    <a:ext uri="{9D8B030D-6E8A-4147-A177-3AD203B41FA5}">
                      <a16:colId xmlns:a16="http://schemas.microsoft.com/office/drawing/2014/main" val="2278085875"/>
                    </a:ext>
                  </a:extLst>
                </a:gridCol>
                <a:gridCol w="1646185">
                  <a:extLst>
                    <a:ext uri="{9D8B030D-6E8A-4147-A177-3AD203B41FA5}">
                      <a16:colId xmlns:a16="http://schemas.microsoft.com/office/drawing/2014/main" val="349397678"/>
                    </a:ext>
                  </a:extLst>
                </a:gridCol>
              </a:tblGrid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1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Einstieg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3678909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2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Protokoll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2718635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3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 err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Standup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7003841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4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Feedback Barcamp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6761123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5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Ganztag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6082871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6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Schwerpunkt neues SJ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9567844"/>
                  </a:ext>
                </a:extLst>
              </a:tr>
              <a:tr h="4602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7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Bericht SEW-Gespräch Startchancen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2994616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8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Ausblick und Absprachen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8887217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9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Abschluss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4938217"/>
                  </a:ext>
                </a:extLst>
              </a:tr>
            </a:tbl>
          </a:graphicData>
        </a:graphic>
      </p:graphicFrame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D4DA82AF-61C0-28C2-23C2-0FEFA89020FF}"/>
              </a:ext>
            </a:extLst>
          </p:cNvPr>
          <p:cNvCxnSpPr/>
          <p:nvPr/>
        </p:nvCxnSpPr>
        <p:spPr>
          <a:xfrm>
            <a:off x="762893" y="1715695"/>
            <a:ext cx="94880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36943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80B1D6-C4FD-F5DD-703A-F40521417B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Textfeld 9">
            <a:extLst>
              <a:ext uri="{FF2B5EF4-FFF2-40B4-BE49-F238E27FC236}">
                <a16:creationId xmlns:a16="http://schemas.microsoft.com/office/drawing/2014/main" id="{820433DA-2369-5D9C-B665-3F405BEEEA6F}"/>
              </a:ext>
            </a:extLst>
          </p:cNvPr>
          <p:cNvGraphicFramePr/>
          <p:nvPr/>
        </p:nvGraphicFramePr>
        <p:xfrm>
          <a:off x="3393593" y="2022317"/>
          <a:ext cx="4991629" cy="36771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Grafik 2" descr="Ein Bild, das gelb, Rechteck, orange, Bernstein enthält.&#10;&#10;KI-generierte Inhalte können fehlerhaft sein.">
            <a:extLst>
              <a:ext uri="{FF2B5EF4-FFF2-40B4-BE49-F238E27FC236}">
                <a16:creationId xmlns:a16="http://schemas.microsoft.com/office/drawing/2014/main" id="{51F05E65-27F4-EF13-3385-D089A29D746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056804"/>
            <a:ext cx="628738" cy="704948"/>
          </a:xfrm>
          <a:prstGeom prst="rect">
            <a:avLst/>
          </a:prstGeom>
        </p:spPr>
      </p:pic>
      <p:sp>
        <p:nvSpPr>
          <p:cNvPr id="4" name="Titel 3">
            <a:extLst>
              <a:ext uri="{FF2B5EF4-FFF2-40B4-BE49-F238E27FC236}">
                <a16:creationId xmlns:a16="http://schemas.microsoft.com/office/drawing/2014/main" id="{AB4B2008-3599-3779-D09B-C642DEEBD9F3}"/>
              </a:ext>
            </a:extLst>
          </p:cNvPr>
          <p:cNvSpPr txBox="1">
            <a:spLocks/>
          </p:cNvSpPr>
          <p:nvPr/>
        </p:nvSpPr>
        <p:spPr>
          <a:xfrm>
            <a:off x="1043631" y="873940"/>
            <a:ext cx="5052369" cy="10357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Steuergruppe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Schulentwicklung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				09.02.2026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10A59A47-75E3-41DB-A742-68012FD3B1CD}"/>
              </a:ext>
            </a:extLst>
          </p:cNvPr>
          <p:cNvSpPr/>
          <p:nvPr/>
        </p:nvSpPr>
        <p:spPr>
          <a:xfrm>
            <a:off x="618876" y="556407"/>
            <a:ext cx="11018067" cy="13533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15900" dist="38100" dir="5400000" sx="102000" sy="102000" algn="t" rotWithShape="0">
              <a:schemeClr val="bg1">
                <a:lumMod val="50000"/>
                <a:alpha val="77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6" name="Titel 3">
            <a:extLst>
              <a:ext uri="{FF2B5EF4-FFF2-40B4-BE49-F238E27FC236}">
                <a16:creationId xmlns:a16="http://schemas.microsoft.com/office/drawing/2014/main" id="{DE5B40B0-8645-7DA1-C6DB-E8DC00045F22}"/>
              </a:ext>
            </a:extLst>
          </p:cNvPr>
          <p:cNvSpPr txBox="1">
            <a:spLocks/>
          </p:cNvSpPr>
          <p:nvPr/>
        </p:nvSpPr>
        <p:spPr>
          <a:xfrm>
            <a:off x="762893" y="986537"/>
            <a:ext cx="10810231" cy="7291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8700" dirty="0" err="1"/>
              <a:t>Steuergruppe</a:t>
            </a:r>
            <a:r>
              <a:rPr lang="en-US" sz="8700" dirty="0"/>
              <a:t> </a:t>
            </a:r>
            <a:r>
              <a:rPr lang="en-US" sz="8700" dirty="0" err="1"/>
              <a:t>Schulentwicklung</a:t>
            </a:r>
            <a:r>
              <a:rPr lang="en-US" sz="8700" dirty="0"/>
              <a:t>	       </a:t>
            </a:r>
            <a:r>
              <a:rPr lang="en-US" sz="3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09.02.2026</a:t>
            </a:r>
            <a:endParaRPr lang="en-US" sz="2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03FA2671-3947-94D3-85D7-1AC9BA1B5F52}"/>
              </a:ext>
            </a:extLst>
          </p:cNvPr>
          <p:cNvCxnSpPr>
            <a:cxnSpLocks/>
          </p:cNvCxnSpPr>
          <p:nvPr/>
        </p:nvCxnSpPr>
        <p:spPr>
          <a:xfrm>
            <a:off x="838200" y="6487425"/>
            <a:ext cx="10515600" cy="0"/>
          </a:xfrm>
          <a:prstGeom prst="line">
            <a:avLst/>
          </a:prstGeom>
          <a:ln w="571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graphicFrame>
        <p:nvGraphicFramePr>
          <p:cNvPr id="13" name="Inhaltsplatzhalter 3">
            <a:extLst>
              <a:ext uri="{FF2B5EF4-FFF2-40B4-BE49-F238E27FC236}">
                <a16:creationId xmlns:a16="http://schemas.microsoft.com/office/drawing/2014/main" id="{D396082F-5206-166A-73F2-7C5E097C664A}"/>
              </a:ext>
            </a:extLst>
          </p:cNvPr>
          <p:cNvGraphicFramePr>
            <a:graphicFrameLocks/>
          </p:cNvGraphicFramePr>
          <p:nvPr/>
        </p:nvGraphicFramePr>
        <p:xfrm>
          <a:off x="245746" y="2249504"/>
          <a:ext cx="1909626" cy="3975765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190500" sx="101000" sy="101000" algn="ctr" rotWithShape="0">
                    <a:schemeClr val="bg1">
                      <a:lumMod val="50000"/>
                      <a:alpha val="40000"/>
                    </a:schemeClr>
                  </a:outerShdw>
                </a:effectLst>
                <a:tableStyleId>{5940675A-B579-460E-94D1-54222C63F5DA}</a:tableStyleId>
              </a:tblPr>
              <a:tblGrid>
                <a:gridCol w="263441">
                  <a:extLst>
                    <a:ext uri="{9D8B030D-6E8A-4147-A177-3AD203B41FA5}">
                      <a16:colId xmlns:a16="http://schemas.microsoft.com/office/drawing/2014/main" val="2278085875"/>
                    </a:ext>
                  </a:extLst>
                </a:gridCol>
                <a:gridCol w="1646185">
                  <a:extLst>
                    <a:ext uri="{9D8B030D-6E8A-4147-A177-3AD203B41FA5}">
                      <a16:colId xmlns:a16="http://schemas.microsoft.com/office/drawing/2014/main" val="349397678"/>
                    </a:ext>
                  </a:extLst>
                </a:gridCol>
              </a:tblGrid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1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Einstieg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3678909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2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2400" b="1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Protokoll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2718635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3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 err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Standup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7003841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4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Feedback Barcamp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6761123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5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Ganztag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6082871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6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Schwerpunkt neues SJ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9567844"/>
                  </a:ext>
                </a:extLst>
              </a:tr>
              <a:tr h="4602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7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Bericht SEW-Gespräch Startchancen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2994616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8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Ausblick und Absprachen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8887217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9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Abschluss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4938217"/>
                  </a:ext>
                </a:extLst>
              </a:tr>
            </a:tbl>
          </a:graphicData>
        </a:graphic>
      </p:graphicFrame>
      <p:sp>
        <p:nvSpPr>
          <p:cNvPr id="14" name="Textfeld 13">
            <a:extLst>
              <a:ext uri="{FF2B5EF4-FFF2-40B4-BE49-F238E27FC236}">
                <a16:creationId xmlns:a16="http://schemas.microsoft.com/office/drawing/2014/main" id="{D6A7D19A-FF06-B8DC-045D-F24DBB4F52CC}"/>
              </a:ext>
            </a:extLst>
          </p:cNvPr>
          <p:cNvSpPr txBox="1"/>
          <p:nvPr/>
        </p:nvSpPr>
        <p:spPr>
          <a:xfrm>
            <a:off x="9823267" y="6185098"/>
            <a:ext cx="20900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i="1" dirty="0">
                <a:solidFill>
                  <a:schemeClr val="bg2">
                    <a:lumMod val="75000"/>
                  </a:schemeClr>
                </a:solidFill>
              </a:rPr>
              <a:t>Verantwortliche/r: Heike</a:t>
            </a:r>
          </a:p>
        </p:txBody>
      </p: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B6933BDD-0955-0CAC-4212-DA5C34E46C7E}"/>
              </a:ext>
            </a:extLst>
          </p:cNvPr>
          <p:cNvCxnSpPr/>
          <p:nvPr/>
        </p:nvCxnSpPr>
        <p:spPr>
          <a:xfrm>
            <a:off x="762893" y="1715695"/>
            <a:ext cx="94880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54564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41EB63C-31A5-A02A-5A8B-9C612B9040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gelb, Rechteck, orange, Bernstein enthält.&#10;&#10;KI-generierte Inhalte können fehlerhaft sein.">
            <a:extLst>
              <a:ext uri="{FF2B5EF4-FFF2-40B4-BE49-F238E27FC236}">
                <a16:creationId xmlns:a16="http://schemas.microsoft.com/office/drawing/2014/main" id="{109E8593-1CB8-456D-B25B-7F82678F9B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6804"/>
            <a:ext cx="628738" cy="704948"/>
          </a:xfrm>
          <a:prstGeom prst="rect">
            <a:avLst/>
          </a:prstGeom>
        </p:spPr>
      </p:pic>
      <p:sp>
        <p:nvSpPr>
          <p:cNvPr id="4" name="Titel 3">
            <a:extLst>
              <a:ext uri="{FF2B5EF4-FFF2-40B4-BE49-F238E27FC236}">
                <a16:creationId xmlns:a16="http://schemas.microsoft.com/office/drawing/2014/main" id="{FDB55537-580D-92A2-B5D1-4E2E57D61104}"/>
              </a:ext>
            </a:extLst>
          </p:cNvPr>
          <p:cNvSpPr txBox="1">
            <a:spLocks/>
          </p:cNvSpPr>
          <p:nvPr/>
        </p:nvSpPr>
        <p:spPr>
          <a:xfrm>
            <a:off x="1043631" y="873940"/>
            <a:ext cx="5052369" cy="10357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Steuergruppe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Schulentwicklung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				09.02.2026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621A59E9-A749-3F24-5DD9-EC6350D16940}"/>
              </a:ext>
            </a:extLst>
          </p:cNvPr>
          <p:cNvSpPr/>
          <p:nvPr/>
        </p:nvSpPr>
        <p:spPr>
          <a:xfrm>
            <a:off x="618876" y="556407"/>
            <a:ext cx="11018067" cy="13533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15900" dist="38100" dir="5400000" sx="102000" sy="102000" algn="t" rotWithShape="0">
              <a:schemeClr val="bg1">
                <a:lumMod val="50000"/>
                <a:alpha val="77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6" name="Titel 3">
            <a:extLst>
              <a:ext uri="{FF2B5EF4-FFF2-40B4-BE49-F238E27FC236}">
                <a16:creationId xmlns:a16="http://schemas.microsoft.com/office/drawing/2014/main" id="{1FB69A62-C78B-ECDC-351F-7CC30A95CD8A}"/>
              </a:ext>
            </a:extLst>
          </p:cNvPr>
          <p:cNvSpPr txBox="1">
            <a:spLocks/>
          </p:cNvSpPr>
          <p:nvPr/>
        </p:nvSpPr>
        <p:spPr>
          <a:xfrm>
            <a:off x="762893" y="986537"/>
            <a:ext cx="10810231" cy="7291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8700" dirty="0" err="1"/>
              <a:t>Steuergruppe</a:t>
            </a:r>
            <a:r>
              <a:rPr lang="en-US" sz="8700" dirty="0"/>
              <a:t> </a:t>
            </a:r>
            <a:r>
              <a:rPr lang="en-US" sz="8700" dirty="0" err="1"/>
              <a:t>Schulentwicklung</a:t>
            </a:r>
            <a:r>
              <a:rPr lang="en-US" sz="8700" dirty="0"/>
              <a:t>	       </a:t>
            </a:r>
            <a:r>
              <a:rPr lang="en-US" sz="3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09.02.2026</a:t>
            </a:r>
            <a:endParaRPr lang="en-US" sz="2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339D95DD-F08B-444F-C056-FC5D6F6C160C}"/>
              </a:ext>
            </a:extLst>
          </p:cNvPr>
          <p:cNvCxnSpPr>
            <a:cxnSpLocks/>
          </p:cNvCxnSpPr>
          <p:nvPr/>
        </p:nvCxnSpPr>
        <p:spPr>
          <a:xfrm>
            <a:off x="838200" y="6487425"/>
            <a:ext cx="10515600" cy="0"/>
          </a:xfrm>
          <a:prstGeom prst="line">
            <a:avLst/>
          </a:prstGeom>
          <a:ln w="571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graphicFrame>
        <p:nvGraphicFramePr>
          <p:cNvPr id="13" name="Inhaltsplatzhalter 3">
            <a:extLst>
              <a:ext uri="{FF2B5EF4-FFF2-40B4-BE49-F238E27FC236}">
                <a16:creationId xmlns:a16="http://schemas.microsoft.com/office/drawing/2014/main" id="{A69E9037-9F0E-636F-D74D-DC43B8D802B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66161484"/>
              </p:ext>
            </p:extLst>
          </p:nvPr>
        </p:nvGraphicFramePr>
        <p:xfrm>
          <a:off x="245746" y="2249504"/>
          <a:ext cx="1909626" cy="3975765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190500" sx="101000" sy="101000" algn="ctr" rotWithShape="0">
                    <a:schemeClr val="bg1">
                      <a:lumMod val="50000"/>
                      <a:alpha val="40000"/>
                    </a:schemeClr>
                  </a:outerShdw>
                </a:effectLst>
                <a:tableStyleId>{5940675A-B579-460E-94D1-54222C63F5DA}</a:tableStyleId>
              </a:tblPr>
              <a:tblGrid>
                <a:gridCol w="263441">
                  <a:extLst>
                    <a:ext uri="{9D8B030D-6E8A-4147-A177-3AD203B41FA5}">
                      <a16:colId xmlns:a16="http://schemas.microsoft.com/office/drawing/2014/main" val="2278085875"/>
                    </a:ext>
                  </a:extLst>
                </a:gridCol>
                <a:gridCol w="1646185">
                  <a:extLst>
                    <a:ext uri="{9D8B030D-6E8A-4147-A177-3AD203B41FA5}">
                      <a16:colId xmlns:a16="http://schemas.microsoft.com/office/drawing/2014/main" val="349397678"/>
                    </a:ext>
                  </a:extLst>
                </a:gridCol>
              </a:tblGrid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1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Einstieg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3678909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2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Protokoll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2718635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3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2400" b="1" kern="100" dirty="0" err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Standup</a:t>
                      </a:r>
                      <a:endParaRPr lang="de-DE" sz="2400" b="1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7003841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4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Feedback Barcamp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6761123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5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Ganztag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6082871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6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Schwerpunkt neues SJ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9567844"/>
                  </a:ext>
                </a:extLst>
              </a:tr>
              <a:tr h="4602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7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Bericht SEW-Gespräch Startchancen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2994616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8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Ausblick und Absprachen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8887217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9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Abschluss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4938217"/>
                  </a:ext>
                </a:extLst>
              </a:tr>
            </a:tbl>
          </a:graphicData>
        </a:graphic>
      </p:graphicFrame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948D51AA-4E53-F5CD-7EAC-CE152EEE0DF6}"/>
              </a:ext>
            </a:extLst>
          </p:cNvPr>
          <p:cNvCxnSpPr/>
          <p:nvPr/>
        </p:nvCxnSpPr>
        <p:spPr>
          <a:xfrm>
            <a:off x="762893" y="1715695"/>
            <a:ext cx="94880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7" name="Textfeld 6">
            <a:extLst>
              <a:ext uri="{FF2B5EF4-FFF2-40B4-BE49-F238E27FC236}">
                <a16:creationId xmlns:a16="http://schemas.microsoft.com/office/drawing/2014/main" id="{FB61E88B-126B-C439-60FF-0602BC54FB5A}"/>
              </a:ext>
            </a:extLst>
          </p:cNvPr>
          <p:cNvSpPr txBox="1"/>
          <p:nvPr/>
        </p:nvSpPr>
        <p:spPr>
          <a:xfrm>
            <a:off x="9803673" y="6211389"/>
            <a:ext cx="20900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i="1" dirty="0">
                <a:solidFill>
                  <a:schemeClr val="bg2">
                    <a:lumMod val="75000"/>
                  </a:schemeClr>
                </a:solidFill>
              </a:rPr>
              <a:t>Verantwortliche/r: Steffi</a:t>
            </a:r>
          </a:p>
        </p:txBody>
      </p:sp>
      <mc:AlternateContent xmlns:mc="http://schemas.openxmlformats.org/markup-compatibility/2006">
        <mc:Choice xmlns:cx1="http://schemas.microsoft.com/office/drawing/2015/9/8/chartex" Requires="cx1">
          <p:graphicFrame>
            <p:nvGraphicFramePr>
              <p:cNvPr id="8" name="Inhaltsplatzhalter 5">
                <a:extLst>
                  <a:ext uri="{FF2B5EF4-FFF2-40B4-BE49-F238E27FC236}">
                    <a16:creationId xmlns:a16="http://schemas.microsoft.com/office/drawing/2014/main" id="{EB3F0812-30A1-777C-2EB5-49515C067110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575590055"/>
                  </p:ext>
                </p:extLst>
              </p:nvPr>
            </p:nvGraphicFramePr>
            <p:xfrm>
              <a:off x="4219302" y="1531428"/>
              <a:ext cx="5819847" cy="4835683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3"/>
              </a:graphicData>
            </a:graphic>
          </p:graphicFrame>
        </mc:Choice>
        <mc:Fallback>
          <p:pic>
            <p:nvPicPr>
              <p:cNvPr id="8" name="Inhaltsplatzhalter 5">
                <a:extLst>
                  <a:ext uri="{FF2B5EF4-FFF2-40B4-BE49-F238E27FC236}">
                    <a16:creationId xmlns:a16="http://schemas.microsoft.com/office/drawing/2014/main" id="{EB3F0812-30A1-777C-2EB5-49515C06711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219302" y="1531428"/>
                <a:ext cx="5819847" cy="4835683"/>
              </a:xfrm>
              <a:prstGeom prst="rect">
                <a:avLst/>
              </a:prstGeom>
            </p:spPr>
          </p:pic>
        </mc:Fallback>
      </mc:AlternateContent>
      <p:sp>
        <p:nvSpPr>
          <p:cNvPr id="9" name="Textfeld 8">
            <a:extLst>
              <a:ext uri="{FF2B5EF4-FFF2-40B4-BE49-F238E27FC236}">
                <a16:creationId xmlns:a16="http://schemas.microsoft.com/office/drawing/2014/main" id="{694C46F2-4972-BF20-04B8-A6AE4DD89CEF}"/>
              </a:ext>
            </a:extLst>
          </p:cNvPr>
          <p:cNvSpPr txBox="1"/>
          <p:nvPr/>
        </p:nvSpPr>
        <p:spPr>
          <a:xfrm>
            <a:off x="2499998" y="3244920"/>
            <a:ext cx="19920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1 Minute pro Themenfeld</a:t>
            </a:r>
          </a:p>
        </p:txBody>
      </p:sp>
      <p:pic>
        <p:nvPicPr>
          <p:cNvPr id="10" name="Picture 2" descr="427.500+ Grafiken, lizenzfreie Vektorgrafiken und Clipart zu ...">
            <a:extLst>
              <a:ext uri="{FF2B5EF4-FFF2-40B4-BE49-F238E27FC236}">
                <a16:creationId xmlns:a16="http://schemas.microsoft.com/office/drawing/2014/main" id="{1D12E618-8CD0-61D0-5130-577DA64D4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9998" y="2267652"/>
            <a:ext cx="1194800" cy="971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99960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311E33-1E56-03A6-8B3C-6D7D064F34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gelb, Rechteck, orange, Bernstein enthält.&#10;&#10;KI-generierte Inhalte können fehlerhaft sein.">
            <a:extLst>
              <a:ext uri="{FF2B5EF4-FFF2-40B4-BE49-F238E27FC236}">
                <a16:creationId xmlns:a16="http://schemas.microsoft.com/office/drawing/2014/main" id="{FD2EE3D6-CEB0-C510-3336-6D3836C52B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6804"/>
            <a:ext cx="628738" cy="704948"/>
          </a:xfrm>
          <a:prstGeom prst="rect">
            <a:avLst/>
          </a:prstGeom>
        </p:spPr>
      </p:pic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0AE15086-0D45-781C-2A65-AEC29C2780A3}"/>
              </a:ext>
            </a:extLst>
          </p:cNvPr>
          <p:cNvCxnSpPr>
            <a:cxnSpLocks/>
          </p:cNvCxnSpPr>
          <p:nvPr/>
        </p:nvCxnSpPr>
        <p:spPr>
          <a:xfrm>
            <a:off x="838200" y="6487425"/>
            <a:ext cx="10515600" cy="0"/>
          </a:xfrm>
          <a:prstGeom prst="line">
            <a:avLst/>
          </a:prstGeom>
          <a:ln w="571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graphicFrame>
        <p:nvGraphicFramePr>
          <p:cNvPr id="13" name="Inhaltsplatzhalter 3">
            <a:extLst>
              <a:ext uri="{FF2B5EF4-FFF2-40B4-BE49-F238E27FC236}">
                <a16:creationId xmlns:a16="http://schemas.microsoft.com/office/drawing/2014/main" id="{6D758ABA-3CBE-2533-8B69-3BFA2DA9F3A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0967720"/>
              </p:ext>
            </p:extLst>
          </p:nvPr>
        </p:nvGraphicFramePr>
        <p:xfrm>
          <a:off x="245746" y="2249504"/>
          <a:ext cx="1909626" cy="3975765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190500" sx="101000" sy="101000" algn="ctr" rotWithShape="0">
                    <a:schemeClr val="bg1">
                      <a:lumMod val="50000"/>
                      <a:alpha val="40000"/>
                    </a:schemeClr>
                  </a:outerShdw>
                </a:effectLst>
                <a:tableStyleId>{5940675A-B579-460E-94D1-54222C63F5DA}</a:tableStyleId>
              </a:tblPr>
              <a:tblGrid>
                <a:gridCol w="263441">
                  <a:extLst>
                    <a:ext uri="{9D8B030D-6E8A-4147-A177-3AD203B41FA5}">
                      <a16:colId xmlns:a16="http://schemas.microsoft.com/office/drawing/2014/main" val="2278085875"/>
                    </a:ext>
                  </a:extLst>
                </a:gridCol>
                <a:gridCol w="1646185">
                  <a:extLst>
                    <a:ext uri="{9D8B030D-6E8A-4147-A177-3AD203B41FA5}">
                      <a16:colId xmlns:a16="http://schemas.microsoft.com/office/drawing/2014/main" val="349397678"/>
                    </a:ext>
                  </a:extLst>
                </a:gridCol>
              </a:tblGrid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1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Einstieg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3678909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2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Protokoll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2718635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3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2400" b="1" kern="100" dirty="0" err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Standup</a:t>
                      </a:r>
                      <a:endParaRPr lang="de-DE" sz="2400" b="1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7003841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4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Feedback Barcamp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6761123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5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Ganztag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6082871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6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Schwerpunkt neues SJ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9567844"/>
                  </a:ext>
                </a:extLst>
              </a:tr>
              <a:tr h="4602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7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Bericht SEW-Gespräch Startchancen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2994616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8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Ausblick und Absprachen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8887217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9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Abschluss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4938217"/>
                  </a:ext>
                </a:extLst>
              </a:tr>
            </a:tbl>
          </a:graphicData>
        </a:graphic>
      </p:graphicFrame>
      <p:sp>
        <p:nvSpPr>
          <p:cNvPr id="7" name="Textfeld 6">
            <a:extLst>
              <a:ext uri="{FF2B5EF4-FFF2-40B4-BE49-F238E27FC236}">
                <a16:creationId xmlns:a16="http://schemas.microsoft.com/office/drawing/2014/main" id="{7B9E612F-9484-4A8F-8F69-AB0053BB21CA}"/>
              </a:ext>
            </a:extLst>
          </p:cNvPr>
          <p:cNvSpPr txBox="1"/>
          <p:nvPr/>
        </p:nvSpPr>
        <p:spPr>
          <a:xfrm>
            <a:off x="9803673" y="6211389"/>
            <a:ext cx="20900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i="1" dirty="0">
                <a:solidFill>
                  <a:schemeClr val="bg2">
                    <a:lumMod val="75000"/>
                  </a:schemeClr>
                </a:solidFill>
              </a:rPr>
              <a:t>Verantwortliche/r: Steffi</a:t>
            </a:r>
          </a:p>
        </p:txBody>
      </p:sp>
      <mc:AlternateContent xmlns:mc="http://schemas.openxmlformats.org/markup-compatibility/2006">
        <mc:Choice xmlns:cx1="http://schemas.microsoft.com/office/drawing/2015/9/8/chartex" Requires="cx1">
          <p:graphicFrame>
            <p:nvGraphicFramePr>
              <p:cNvPr id="8" name="Inhaltsplatzhalter 5">
                <a:extLst>
                  <a:ext uri="{FF2B5EF4-FFF2-40B4-BE49-F238E27FC236}">
                    <a16:creationId xmlns:a16="http://schemas.microsoft.com/office/drawing/2014/main" id="{6552AD52-E799-7648-5612-3247BB295A4A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985563678"/>
                  </p:ext>
                </p:extLst>
              </p:nvPr>
            </p:nvGraphicFramePr>
            <p:xfrm>
              <a:off x="3638349" y="-375384"/>
              <a:ext cx="7036068" cy="6831068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3"/>
              </a:graphicData>
            </a:graphic>
          </p:graphicFrame>
        </mc:Choice>
        <mc:Fallback>
          <p:pic>
            <p:nvPicPr>
              <p:cNvPr id="8" name="Inhaltsplatzhalter 5">
                <a:extLst>
                  <a:ext uri="{FF2B5EF4-FFF2-40B4-BE49-F238E27FC236}">
                    <a16:creationId xmlns:a16="http://schemas.microsoft.com/office/drawing/2014/main" id="{6552AD52-E799-7648-5612-3247BB295A4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638349" y="-375384"/>
                <a:ext cx="7036068" cy="6831068"/>
              </a:xfrm>
              <a:prstGeom prst="rect">
                <a:avLst/>
              </a:prstGeom>
            </p:spPr>
          </p:pic>
        </mc:Fallback>
      </mc:AlternateContent>
      <p:sp>
        <p:nvSpPr>
          <p:cNvPr id="9" name="Textfeld 8">
            <a:extLst>
              <a:ext uri="{FF2B5EF4-FFF2-40B4-BE49-F238E27FC236}">
                <a16:creationId xmlns:a16="http://schemas.microsoft.com/office/drawing/2014/main" id="{037BD1DA-0601-1778-56F2-112EB15D054B}"/>
              </a:ext>
            </a:extLst>
          </p:cNvPr>
          <p:cNvSpPr txBox="1"/>
          <p:nvPr/>
        </p:nvSpPr>
        <p:spPr>
          <a:xfrm>
            <a:off x="2419035" y="1359177"/>
            <a:ext cx="19920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1 Minute pro Themenfeld</a:t>
            </a:r>
          </a:p>
        </p:txBody>
      </p:sp>
      <p:pic>
        <p:nvPicPr>
          <p:cNvPr id="10" name="Picture 2" descr="427.500+ Grafiken, lizenzfreie Vektorgrafiken und Clipart zu ...">
            <a:extLst>
              <a:ext uri="{FF2B5EF4-FFF2-40B4-BE49-F238E27FC236}">
                <a16:creationId xmlns:a16="http://schemas.microsoft.com/office/drawing/2014/main" id="{B710F935-77AA-844B-7D2F-4FD3C57CC3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9035" y="223935"/>
            <a:ext cx="1194800" cy="971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49745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72AE95-9339-8770-A916-1FC66CF051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gelb, Rechteck, orange, Bernstein enthält.&#10;&#10;KI-generierte Inhalte können fehlerhaft sein.">
            <a:extLst>
              <a:ext uri="{FF2B5EF4-FFF2-40B4-BE49-F238E27FC236}">
                <a16:creationId xmlns:a16="http://schemas.microsoft.com/office/drawing/2014/main" id="{8F309CCB-013F-F4C4-01ED-37D21F33A3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6804"/>
            <a:ext cx="628738" cy="704948"/>
          </a:xfrm>
          <a:prstGeom prst="rect">
            <a:avLst/>
          </a:prstGeom>
        </p:spPr>
      </p:pic>
      <p:sp>
        <p:nvSpPr>
          <p:cNvPr id="4" name="Titel 3">
            <a:extLst>
              <a:ext uri="{FF2B5EF4-FFF2-40B4-BE49-F238E27FC236}">
                <a16:creationId xmlns:a16="http://schemas.microsoft.com/office/drawing/2014/main" id="{50844CF1-E45C-C28E-48A7-080D7A7BADA7}"/>
              </a:ext>
            </a:extLst>
          </p:cNvPr>
          <p:cNvSpPr txBox="1">
            <a:spLocks/>
          </p:cNvSpPr>
          <p:nvPr/>
        </p:nvSpPr>
        <p:spPr>
          <a:xfrm>
            <a:off x="1043631" y="873940"/>
            <a:ext cx="5052369" cy="10357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Steuergruppe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Schulentwicklung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				09.02.2026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5EF221E9-4AB6-9A3B-5ABB-2CCAEFA0DCD9}"/>
              </a:ext>
            </a:extLst>
          </p:cNvPr>
          <p:cNvSpPr/>
          <p:nvPr/>
        </p:nvSpPr>
        <p:spPr>
          <a:xfrm>
            <a:off x="618876" y="556407"/>
            <a:ext cx="11018067" cy="13533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15900" dist="38100" dir="5400000" sx="102000" sy="102000" algn="t" rotWithShape="0">
              <a:schemeClr val="bg1">
                <a:lumMod val="50000"/>
                <a:alpha val="77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6" name="Titel 3">
            <a:extLst>
              <a:ext uri="{FF2B5EF4-FFF2-40B4-BE49-F238E27FC236}">
                <a16:creationId xmlns:a16="http://schemas.microsoft.com/office/drawing/2014/main" id="{68FE7150-E5A2-30C1-784B-DE796A842EE9}"/>
              </a:ext>
            </a:extLst>
          </p:cNvPr>
          <p:cNvSpPr txBox="1">
            <a:spLocks/>
          </p:cNvSpPr>
          <p:nvPr/>
        </p:nvSpPr>
        <p:spPr>
          <a:xfrm>
            <a:off x="762893" y="986537"/>
            <a:ext cx="10810231" cy="7291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8700" dirty="0" err="1"/>
              <a:t>Steuergruppe</a:t>
            </a:r>
            <a:r>
              <a:rPr lang="en-US" sz="8700" dirty="0"/>
              <a:t> </a:t>
            </a:r>
            <a:r>
              <a:rPr lang="en-US" sz="8700" dirty="0" err="1"/>
              <a:t>Schulentwicklung</a:t>
            </a:r>
            <a:r>
              <a:rPr lang="en-US" sz="8700" dirty="0"/>
              <a:t>	       </a:t>
            </a:r>
            <a:r>
              <a:rPr lang="en-US" sz="3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09.02.2026</a:t>
            </a:r>
            <a:endParaRPr lang="en-US" sz="2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90443E02-0304-C71B-9001-5A2FB3B7F9CE}"/>
              </a:ext>
            </a:extLst>
          </p:cNvPr>
          <p:cNvCxnSpPr>
            <a:cxnSpLocks/>
          </p:cNvCxnSpPr>
          <p:nvPr/>
        </p:nvCxnSpPr>
        <p:spPr>
          <a:xfrm>
            <a:off x="838200" y="6487425"/>
            <a:ext cx="10515600" cy="0"/>
          </a:xfrm>
          <a:prstGeom prst="line">
            <a:avLst/>
          </a:prstGeom>
          <a:ln w="571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graphicFrame>
        <p:nvGraphicFramePr>
          <p:cNvPr id="13" name="Inhaltsplatzhalter 3">
            <a:extLst>
              <a:ext uri="{FF2B5EF4-FFF2-40B4-BE49-F238E27FC236}">
                <a16:creationId xmlns:a16="http://schemas.microsoft.com/office/drawing/2014/main" id="{A680BF6F-5A9B-D24F-EF5D-15F79C2C71A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10447979"/>
              </p:ext>
            </p:extLst>
          </p:nvPr>
        </p:nvGraphicFramePr>
        <p:xfrm>
          <a:off x="245746" y="2249504"/>
          <a:ext cx="1909626" cy="4174123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190500" sx="101000" sy="101000" algn="ctr" rotWithShape="0">
                    <a:schemeClr val="bg1">
                      <a:lumMod val="50000"/>
                      <a:alpha val="40000"/>
                    </a:schemeClr>
                  </a:outerShdw>
                </a:effectLst>
                <a:tableStyleId>{5940675A-B579-460E-94D1-54222C63F5DA}</a:tableStyleId>
              </a:tblPr>
              <a:tblGrid>
                <a:gridCol w="263441">
                  <a:extLst>
                    <a:ext uri="{9D8B030D-6E8A-4147-A177-3AD203B41FA5}">
                      <a16:colId xmlns:a16="http://schemas.microsoft.com/office/drawing/2014/main" val="2278085875"/>
                    </a:ext>
                  </a:extLst>
                </a:gridCol>
                <a:gridCol w="1646185">
                  <a:extLst>
                    <a:ext uri="{9D8B030D-6E8A-4147-A177-3AD203B41FA5}">
                      <a16:colId xmlns:a16="http://schemas.microsoft.com/office/drawing/2014/main" val="349397678"/>
                    </a:ext>
                  </a:extLst>
                </a:gridCol>
              </a:tblGrid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1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Einstieg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3678909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2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Protokoll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2718635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3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 err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Standup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7003841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4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2000" b="1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Feedback Barcamp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6761123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5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Ganztag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6082871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6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Schwerpunkt neues SJ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9567844"/>
                  </a:ext>
                </a:extLst>
              </a:tr>
              <a:tr h="4602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7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Bericht SEW-Gespräch Startchancen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2994616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8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Ausblick und Absprachen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8887217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9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Abschluss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4938217"/>
                  </a:ext>
                </a:extLst>
              </a:tr>
            </a:tbl>
          </a:graphicData>
        </a:graphic>
      </p:graphicFrame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3464CD06-1DB0-90CC-31C4-F33B32B41A34}"/>
              </a:ext>
            </a:extLst>
          </p:cNvPr>
          <p:cNvCxnSpPr/>
          <p:nvPr/>
        </p:nvCxnSpPr>
        <p:spPr>
          <a:xfrm>
            <a:off x="762893" y="1715695"/>
            <a:ext cx="94880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7" name="Textfeld 6">
            <a:extLst>
              <a:ext uri="{FF2B5EF4-FFF2-40B4-BE49-F238E27FC236}">
                <a16:creationId xmlns:a16="http://schemas.microsoft.com/office/drawing/2014/main" id="{38BFD1C3-00E8-A411-D7A9-491028A847D4}"/>
              </a:ext>
            </a:extLst>
          </p:cNvPr>
          <p:cNvSpPr txBox="1"/>
          <p:nvPr/>
        </p:nvSpPr>
        <p:spPr>
          <a:xfrm>
            <a:off x="9803673" y="6211389"/>
            <a:ext cx="20900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i="1" dirty="0">
                <a:solidFill>
                  <a:schemeClr val="bg2">
                    <a:lumMod val="75000"/>
                  </a:schemeClr>
                </a:solidFill>
              </a:rPr>
              <a:t>Verantwortliche/r: Feli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1B25FA61-8E8C-1571-9DB6-3EA836EFC7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2750" y="3025255"/>
            <a:ext cx="4429927" cy="2070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0572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31D832-3ED7-A922-75D8-48630269C9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gelb, Rechteck, orange, Bernstein enthält.&#10;&#10;KI-generierte Inhalte können fehlerhaft sein.">
            <a:extLst>
              <a:ext uri="{FF2B5EF4-FFF2-40B4-BE49-F238E27FC236}">
                <a16:creationId xmlns:a16="http://schemas.microsoft.com/office/drawing/2014/main" id="{6171CBCB-7F6C-685C-D690-C6BFCE10A2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6804"/>
            <a:ext cx="628738" cy="704948"/>
          </a:xfrm>
          <a:prstGeom prst="rect">
            <a:avLst/>
          </a:prstGeom>
        </p:spPr>
      </p:pic>
      <p:sp>
        <p:nvSpPr>
          <p:cNvPr id="4" name="Titel 3">
            <a:extLst>
              <a:ext uri="{FF2B5EF4-FFF2-40B4-BE49-F238E27FC236}">
                <a16:creationId xmlns:a16="http://schemas.microsoft.com/office/drawing/2014/main" id="{20CC5C33-EAED-B8A2-304F-A6FBDBD895E0}"/>
              </a:ext>
            </a:extLst>
          </p:cNvPr>
          <p:cNvSpPr txBox="1">
            <a:spLocks/>
          </p:cNvSpPr>
          <p:nvPr/>
        </p:nvSpPr>
        <p:spPr>
          <a:xfrm>
            <a:off x="1043631" y="873940"/>
            <a:ext cx="5052369" cy="10357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Steuergruppe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Schulentwicklung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				09.02.2026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82933D2B-2CB4-609B-A16C-72DDC89CD7EE}"/>
              </a:ext>
            </a:extLst>
          </p:cNvPr>
          <p:cNvSpPr/>
          <p:nvPr/>
        </p:nvSpPr>
        <p:spPr>
          <a:xfrm>
            <a:off x="618876" y="556407"/>
            <a:ext cx="11018067" cy="13533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15900" dist="38100" dir="5400000" sx="102000" sy="102000" algn="t" rotWithShape="0">
              <a:schemeClr val="bg1">
                <a:lumMod val="50000"/>
                <a:alpha val="77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6" name="Titel 3">
            <a:extLst>
              <a:ext uri="{FF2B5EF4-FFF2-40B4-BE49-F238E27FC236}">
                <a16:creationId xmlns:a16="http://schemas.microsoft.com/office/drawing/2014/main" id="{91B232DC-2883-2BF2-ACFD-FACA2547916C}"/>
              </a:ext>
            </a:extLst>
          </p:cNvPr>
          <p:cNvSpPr txBox="1">
            <a:spLocks/>
          </p:cNvSpPr>
          <p:nvPr/>
        </p:nvSpPr>
        <p:spPr>
          <a:xfrm>
            <a:off x="762893" y="986537"/>
            <a:ext cx="10810231" cy="7291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8700" dirty="0" err="1"/>
              <a:t>Steuergruppe</a:t>
            </a:r>
            <a:r>
              <a:rPr lang="en-US" sz="8700" dirty="0"/>
              <a:t> </a:t>
            </a:r>
            <a:r>
              <a:rPr lang="en-US" sz="8700" dirty="0" err="1"/>
              <a:t>Schulentwicklung</a:t>
            </a:r>
            <a:r>
              <a:rPr lang="en-US" sz="8700" dirty="0"/>
              <a:t>	       </a:t>
            </a:r>
            <a:r>
              <a:rPr lang="en-US" sz="3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09.02.2026</a:t>
            </a:r>
            <a:endParaRPr lang="en-US" sz="2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79D0AB1A-4BDD-9333-3FD6-9E118CEC2BBE}"/>
              </a:ext>
            </a:extLst>
          </p:cNvPr>
          <p:cNvCxnSpPr>
            <a:cxnSpLocks/>
          </p:cNvCxnSpPr>
          <p:nvPr/>
        </p:nvCxnSpPr>
        <p:spPr>
          <a:xfrm>
            <a:off x="838200" y="6487425"/>
            <a:ext cx="10515600" cy="0"/>
          </a:xfrm>
          <a:prstGeom prst="line">
            <a:avLst/>
          </a:prstGeom>
          <a:ln w="571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graphicFrame>
        <p:nvGraphicFramePr>
          <p:cNvPr id="13" name="Inhaltsplatzhalter 3">
            <a:extLst>
              <a:ext uri="{FF2B5EF4-FFF2-40B4-BE49-F238E27FC236}">
                <a16:creationId xmlns:a16="http://schemas.microsoft.com/office/drawing/2014/main" id="{EEC560A7-84DF-CD1E-F5B1-3D4D9A95C98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98437937"/>
              </p:ext>
            </p:extLst>
          </p:nvPr>
        </p:nvGraphicFramePr>
        <p:xfrm>
          <a:off x="245746" y="2249504"/>
          <a:ext cx="1909626" cy="3975765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190500" sx="101000" sy="101000" algn="ctr" rotWithShape="0">
                    <a:schemeClr val="bg1">
                      <a:lumMod val="50000"/>
                      <a:alpha val="40000"/>
                    </a:schemeClr>
                  </a:outerShdw>
                </a:effectLst>
                <a:tableStyleId>{5940675A-B579-460E-94D1-54222C63F5DA}</a:tableStyleId>
              </a:tblPr>
              <a:tblGrid>
                <a:gridCol w="263441">
                  <a:extLst>
                    <a:ext uri="{9D8B030D-6E8A-4147-A177-3AD203B41FA5}">
                      <a16:colId xmlns:a16="http://schemas.microsoft.com/office/drawing/2014/main" val="2278085875"/>
                    </a:ext>
                  </a:extLst>
                </a:gridCol>
                <a:gridCol w="1646185">
                  <a:extLst>
                    <a:ext uri="{9D8B030D-6E8A-4147-A177-3AD203B41FA5}">
                      <a16:colId xmlns:a16="http://schemas.microsoft.com/office/drawing/2014/main" val="349397678"/>
                    </a:ext>
                  </a:extLst>
                </a:gridCol>
              </a:tblGrid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1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Einstieg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3678909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2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Protokoll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2718635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3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 err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Standup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7003841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4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Feedback Barcamp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6761123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5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2400" b="1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Ganztag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6082871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6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Schwerpunkt neues SJ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9567844"/>
                  </a:ext>
                </a:extLst>
              </a:tr>
              <a:tr h="4602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7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Bericht SEW-Gespräch Startchancen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2994616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8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Ausblick und Absprachen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8887217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9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Abschluss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4938217"/>
                  </a:ext>
                </a:extLst>
              </a:tr>
            </a:tbl>
          </a:graphicData>
        </a:graphic>
      </p:graphicFrame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47A01346-1249-0FFC-F5EA-A321626DDE08}"/>
              </a:ext>
            </a:extLst>
          </p:cNvPr>
          <p:cNvCxnSpPr/>
          <p:nvPr/>
        </p:nvCxnSpPr>
        <p:spPr>
          <a:xfrm>
            <a:off x="762893" y="1715695"/>
            <a:ext cx="94880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7" name="Textfeld 6">
            <a:extLst>
              <a:ext uri="{FF2B5EF4-FFF2-40B4-BE49-F238E27FC236}">
                <a16:creationId xmlns:a16="http://schemas.microsoft.com/office/drawing/2014/main" id="{C177BE06-63B7-3A4C-7F0B-D235BE67980B}"/>
              </a:ext>
            </a:extLst>
          </p:cNvPr>
          <p:cNvSpPr txBox="1"/>
          <p:nvPr/>
        </p:nvSpPr>
        <p:spPr>
          <a:xfrm>
            <a:off x="9803673" y="6211389"/>
            <a:ext cx="20900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i="1" dirty="0">
                <a:solidFill>
                  <a:schemeClr val="bg2">
                    <a:lumMod val="75000"/>
                  </a:schemeClr>
                </a:solidFill>
              </a:rPr>
              <a:t>Verantwortliche/r: Heike</a:t>
            </a:r>
          </a:p>
        </p:txBody>
      </p:sp>
      <p:pic>
        <p:nvPicPr>
          <p:cNvPr id="8" name="Picture 2" descr="Info clipart Bilder - Kostenloser Download auf Freepik">
            <a:extLst>
              <a:ext uri="{FF2B5EF4-FFF2-40B4-BE49-F238E27FC236}">
                <a16:creationId xmlns:a16="http://schemas.microsoft.com/office/drawing/2014/main" id="{A59AFCC4-D886-9A1A-E6E3-222B87EB0C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4347" y="2339850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feld 8">
            <a:extLst>
              <a:ext uri="{FF2B5EF4-FFF2-40B4-BE49-F238E27FC236}">
                <a16:creationId xmlns:a16="http://schemas.microsoft.com/office/drawing/2014/main" id="{AF638F99-C82D-BA01-6AFC-BC02FA59F286}"/>
              </a:ext>
            </a:extLst>
          </p:cNvPr>
          <p:cNvSpPr txBox="1"/>
          <p:nvPr/>
        </p:nvSpPr>
        <p:spPr>
          <a:xfrm>
            <a:off x="5226909" y="3042080"/>
            <a:ext cx="4576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neue Informationen aus der SL-DV</a:t>
            </a:r>
            <a:endParaRPr lang="de-DE" sz="2400" b="1" dirty="0"/>
          </a:p>
        </p:txBody>
      </p:sp>
    </p:spTree>
    <p:extLst>
      <p:ext uri="{BB962C8B-B14F-4D97-AF65-F5344CB8AC3E}">
        <p14:creationId xmlns:p14="http://schemas.microsoft.com/office/powerpoint/2010/main" val="12006627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C2C5C0-2987-1C5E-8AA5-77762CDD4A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gelb, Rechteck, orange, Bernstein enthält.&#10;&#10;KI-generierte Inhalte können fehlerhaft sein.">
            <a:extLst>
              <a:ext uri="{FF2B5EF4-FFF2-40B4-BE49-F238E27FC236}">
                <a16:creationId xmlns:a16="http://schemas.microsoft.com/office/drawing/2014/main" id="{462DF281-4FEA-507E-6061-3AE345D092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6804"/>
            <a:ext cx="628738" cy="704948"/>
          </a:xfrm>
          <a:prstGeom prst="rect">
            <a:avLst/>
          </a:prstGeom>
        </p:spPr>
      </p:pic>
      <p:sp>
        <p:nvSpPr>
          <p:cNvPr id="4" name="Titel 3">
            <a:extLst>
              <a:ext uri="{FF2B5EF4-FFF2-40B4-BE49-F238E27FC236}">
                <a16:creationId xmlns:a16="http://schemas.microsoft.com/office/drawing/2014/main" id="{1AD90307-ECE4-FF28-3D7E-F27B78A15C73}"/>
              </a:ext>
            </a:extLst>
          </p:cNvPr>
          <p:cNvSpPr txBox="1">
            <a:spLocks/>
          </p:cNvSpPr>
          <p:nvPr/>
        </p:nvSpPr>
        <p:spPr>
          <a:xfrm>
            <a:off x="1043631" y="873940"/>
            <a:ext cx="5052369" cy="10357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Steuergruppe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Schulentwicklung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				09.02.2026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97FC80A1-9A78-1BF6-2344-C123D4F3FCC3}"/>
              </a:ext>
            </a:extLst>
          </p:cNvPr>
          <p:cNvSpPr/>
          <p:nvPr/>
        </p:nvSpPr>
        <p:spPr>
          <a:xfrm>
            <a:off x="618876" y="556407"/>
            <a:ext cx="11018067" cy="13533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15900" dist="38100" dir="5400000" sx="102000" sy="102000" algn="t" rotWithShape="0">
              <a:schemeClr val="bg1">
                <a:lumMod val="50000"/>
                <a:alpha val="77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6" name="Titel 3">
            <a:extLst>
              <a:ext uri="{FF2B5EF4-FFF2-40B4-BE49-F238E27FC236}">
                <a16:creationId xmlns:a16="http://schemas.microsoft.com/office/drawing/2014/main" id="{E1D8EF20-B37A-4418-34F5-1408C326FF23}"/>
              </a:ext>
            </a:extLst>
          </p:cNvPr>
          <p:cNvSpPr txBox="1">
            <a:spLocks/>
          </p:cNvSpPr>
          <p:nvPr/>
        </p:nvSpPr>
        <p:spPr>
          <a:xfrm>
            <a:off x="762893" y="986537"/>
            <a:ext cx="10810231" cy="7291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8700" dirty="0" err="1"/>
              <a:t>Steuergruppe</a:t>
            </a:r>
            <a:r>
              <a:rPr lang="en-US" sz="8700" dirty="0"/>
              <a:t> </a:t>
            </a:r>
            <a:r>
              <a:rPr lang="en-US" sz="8700" dirty="0" err="1"/>
              <a:t>Schulentwicklung</a:t>
            </a:r>
            <a:r>
              <a:rPr lang="en-US" sz="8700" dirty="0"/>
              <a:t>	       </a:t>
            </a:r>
            <a:r>
              <a:rPr lang="en-US" sz="3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09.02.2026</a:t>
            </a:r>
            <a:endParaRPr lang="en-US" sz="2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24920217-7502-9168-C012-EE875F56B6C5}"/>
              </a:ext>
            </a:extLst>
          </p:cNvPr>
          <p:cNvCxnSpPr>
            <a:cxnSpLocks/>
          </p:cNvCxnSpPr>
          <p:nvPr/>
        </p:nvCxnSpPr>
        <p:spPr>
          <a:xfrm>
            <a:off x="838200" y="6487425"/>
            <a:ext cx="10515600" cy="0"/>
          </a:xfrm>
          <a:prstGeom prst="line">
            <a:avLst/>
          </a:prstGeom>
          <a:ln w="571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graphicFrame>
        <p:nvGraphicFramePr>
          <p:cNvPr id="13" name="Inhaltsplatzhalter 3">
            <a:extLst>
              <a:ext uri="{FF2B5EF4-FFF2-40B4-BE49-F238E27FC236}">
                <a16:creationId xmlns:a16="http://schemas.microsoft.com/office/drawing/2014/main" id="{F1F6024E-C9BC-B7F9-70C7-EF74210532D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18044932"/>
              </p:ext>
            </p:extLst>
          </p:nvPr>
        </p:nvGraphicFramePr>
        <p:xfrm>
          <a:off x="245746" y="2249504"/>
          <a:ext cx="1909626" cy="4174123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190500" sx="101000" sy="101000" algn="ctr" rotWithShape="0">
                    <a:schemeClr val="bg1">
                      <a:lumMod val="50000"/>
                      <a:alpha val="40000"/>
                    </a:schemeClr>
                  </a:outerShdw>
                </a:effectLst>
                <a:tableStyleId>{5940675A-B579-460E-94D1-54222C63F5DA}</a:tableStyleId>
              </a:tblPr>
              <a:tblGrid>
                <a:gridCol w="263441">
                  <a:extLst>
                    <a:ext uri="{9D8B030D-6E8A-4147-A177-3AD203B41FA5}">
                      <a16:colId xmlns:a16="http://schemas.microsoft.com/office/drawing/2014/main" val="2278085875"/>
                    </a:ext>
                  </a:extLst>
                </a:gridCol>
                <a:gridCol w="1646185">
                  <a:extLst>
                    <a:ext uri="{9D8B030D-6E8A-4147-A177-3AD203B41FA5}">
                      <a16:colId xmlns:a16="http://schemas.microsoft.com/office/drawing/2014/main" val="349397678"/>
                    </a:ext>
                  </a:extLst>
                </a:gridCol>
              </a:tblGrid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1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Einstieg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3678909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2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Protokoll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2718635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3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 err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Standup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7003841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4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Feedback Barcamp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6761123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5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Ganztag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6082871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6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2000" b="1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Schwerpunkt neues SJ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9567844"/>
                  </a:ext>
                </a:extLst>
              </a:tr>
              <a:tr h="4602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7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Bericht SEW-Gespräch Startchancen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2994616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8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Ausblick und Absprachen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8887217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9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Abschluss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4938217"/>
                  </a:ext>
                </a:extLst>
              </a:tr>
            </a:tbl>
          </a:graphicData>
        </a:graphic>
      </p:graphicFrame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A341E007-87E2-2B13-58A0-948B39E8309B}"/>
              </a:ext>
            </a:extLst>
          </p:cNvPr>
          <p:cNvCxnSpPr/>
          <p:nvPr/>
        </p:nvCxnSpPr>
        <p:spPr>
          <a:xfrm>
            <a:off x="762893" y="1715695"/>
            <a:ext cx="94880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7" name="Textfeld 6">
            <a:extLst>
              <a:ext uri="{FF2B5EF4-FFF2-40B4-BE49-F238E27FC236}">
                <a16:creationId xmlns:a16="http://schemas.microsoft.com/office/drawing/2014/main" id="{E40D63B6-8599-052D-7A82-BE5FED9A0F8D}"/>
              </a:ext>
            </a:extLst>
          </p:cNvPr>
          <p:cNvSpPr txBox="1"/>
          <p:nvPr/>
        </p:nvSpPr>
        <p:spPr>
          <a:xfrm>
            <a:off x="9803673" y="6211389"/>
            <a:ext cx="20900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i="1" dirty="0">
                <a:solidFill>
                  <a:schemeClr val="bg2">
                    <a:lumMod val="75000"/>
                  </a:schemeClr>
                </a:solidFill>
              </a:rPr>
              <a:t>Verantwortliche/r: Heike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26418FFA-6C45-9EE4-F468-F6B75CDB3E9F}"/>
              </a:ext>
            </a:extLst>
          </p:cNvPr>
          <p:cNvSpPr txBox="1"/>
          <p:nvPr/>
        </p:nvSpPr>
        <p:spPr>
          <a:xfrm>
            <a:off x="2723654" y="2516733"/>
            <a:ext cx="7757569" cy="310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24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Soll weiterhin die Zielrichtung </a:t>
            </a:r>
            <a:r>
              <a:rPr lang="de-DE" sz="24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„Kinder übernehmen Verantwortung für ihren Lernerfolg“ </a:t>
            </a:r>
            <a:r>
              <a:rPr lang="de-DE" sz="24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verfolgt werden?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de-DE" sz="1800" kern="100" dirty="0">
              <a:effectLst/>
              <a:ea typeface="Aptos" panose="02110004020202020204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de-DE" sz="16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gemeinsames Verständnis klären</a:t>
            </a:r>
            <a:endParaRPr lang="de-DE" sz="1600" kern="100" dirty="0">
              <a:effectLst/>
              <a:ea typeface="Aptos" panose="02110004020202020204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de-DE" sz="16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Schwerpunktfelder identifizieren</a:t>
            </a:r>
            <a:endParaRPr lang="de-DE" sz="1600" kern="100" dirty="0">
              <a:effectLst/>
              <a:ea typeface="Aptos" panose="02110004020202020204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de-DE" sz="16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Priorisierung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endParaRPr lang="de-DE" sz="1600" kern="100" dirty="0">
              <a:effectLst/>
              <a:ea typeface="Aptos" panose="02110004020202020204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de-DE" sz="16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Ableitung möglicher Themen für einen Pädagogischen Tag noch vor den Sommerferien?</a:t>
            </a:r>
            <a:endParaRPr lang="de-DE" sz="1600" kern="100" dirty="0">
              <a:effectLst/>
              <a:ea typeface="Aptos" panose="02110004020202020204"/>
              <a:cs typeface="Times New Roman" panose="02020603050405020304" pitchFamily="18" charset="0"/>
            </a:endParaRPr>
          </a:p>
        </p:txBody>
      </p:sp>
      <p:pic>
        <p:nvPicPr>
          <p:cNvPr id="1026" name="Picture 2" descr="Stock-Vektorgrafik „Strichfiguren / Strichmännchen: Zielrichtung, Pfeile.  (Nr. 85)“ | Adobe Stock">
            <a:extLst>
              <a:ext uri="{FF2B5EF4-FFF2-40B4-BE49-F238E27FC236}">
                <a16:creationId xmlns:a16="http://schemas.microsoft.com/office/drawing/2014/main" id="{75B92017-6F70-361E-E7D5-4B6540409F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9" r="2145"/>
          <a:stretch>
            <a:fillRect/>
          </a:stretch>
        </p:blipFill>
        <p:spPr bwMode="auto">
          <a:xfrm>
            <a:off x="9013217" y="2950077"/>
            <a:ext cx="2842013" cy="2340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31753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4B0F01-9F41-16A3-2BDB-A10F85B29F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gelb, Rechteck, orange, Bernstein enthält.&#10;&#10;KI-generierte Inhalte können fehlerhaft sein.">
            <a:extLst>
              <a:ext uri="{FF2B5EF4-FFF2-40B4-BE49-F238E27FC236}">
                <a16:creationId xmlns:a16="http://schemas.microsoft.com/office/drawing/2014/main" id="{F450FCA0-6E18-4E26-B384-0C7529C746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6804"/>
            <a:ext cx="628738" cy="704948"/>
          </a:xfrm>
          <a:prstGeom prst="rect">
            <a:avLst/>
          </a:prstGeom>
        </p:spPr>
      </p:pic>
      <p:sp>
        <p:nvSpPr>
          <p:cNvPr id="4" name="Titel 3">
            <a:extLst>
              <a:ext uri="{FF2B5EF4-FFF2-40B4-BE49-F238E27FC236}">
                <a16:creationId xmlns:a16="http://schemas.microsoft.com/office/drawing/2014/main" id="{CC4AC448-AB1C-1CD3-5E15-2BD60990B9BF}"/>
              </a:ext>
            </a:extLst>
          </p:cNvPr>
          <p:cNvSpPr txBox="1">
            <a:spLocks/>
          </p:cNvSpPr>
          <p:nvPr/>
        </p:nvSpPr>
        <p:spPr>
          <a:xfrm>
            <a:off x="1043631" y="873940"/>
            <a:ext cx="5052369" cy="10357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Steuergruppe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Schulentwicklung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				09.02.2026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532CCEE6-05EE-6068-17F1-A17CB484B8C3}"/>
              </a:ext>
            </a:extLst>
          </p:cNvPr>
          <p:cNvSpPr/>
          <p:nvPr/>
        </p:nvSpPr>
        <p:spPr>
          <a:xfrm>
            <a:off x="618876" y="556407"/>
            <a:ext cx="11018067" cy="13533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15900" dist="38100" dir="5400000" sx="102000" sy="102000" algn="t" rotWithShape="0">
              <a:schemeClr val="bg1">
                <a:lumMod val="50000"/>
                <a:alpha val="77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6" name="Titel 3">
            <a:extLst>
              <a:ext uri="{FF2B5EF4-FFF2-40B4-BE49-F238E27FC236}">
                <a16:creationId xmlns:a16="http://schemas.microsoft.com/office/drawing/2014/main" id="{4A4AE4B8-DFB2-CB8F-1CB2-607AB6E83E6B}"/>
              </a:ext>
            </a:extLst>
          </p:cNvPr>
          <p:cNvSpPr txBox="1">
            <a:spLocks/>
          </p:cNvSpPr>
          <p:nvPr/>
        </p:nvSpPr>
        <p:spPr>
          <a:xfrm>
            <a:off x="762893" y="986537"/>
            <a:ext cx="10810231" cy="7291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8700" dirty="0" err="1"/>
              <a:t>Steuergruppe</a:t>
            </a:r>
            <a:r>
              <a:rPr lang="en-US" sz="8700" dirty="0"/>
              <a:t> </a:t>
            </a:r>
            <a:r>
              <a:rPr lang="en-US" sz="8700" dirty="0" err="1"/>
              <a:t>Schulentwicklung</a:t>
            </a:r>
            <a:r>
              <a:rPr lang="en-US" sz="8700" dirty="0"/>
              <a:t>	       </a:t>
            </a:r>
            <a:r>
              <a:rPr lang="en-US" sz="3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09.02.2026</a:t>
            </a:r>
            <a:endParaRPr lang="en-US" sz="2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E52FE85D-BF59-8038-54AE-18E7D5C883EA}"/>
              </a:ext>
            </a:extLst>
          </p:cNvPr>
          <p:cNvCxnSpPr>
            <a:cxnSpLocks/>
          </p:cNvCxnSpPr>
          <p:nvPr/>
        </p:nvCxnSpPr>
        <p:spPr>
          <a:xfrm>
            <a:off x="838200" y="6487425"/>
            <a:ext cx="10515600" cy="0"/>
          </a:xfrm>
          <a:prstGeom prst="line">
            <a:avLst/>
          </a:prstGeom>
          <a:ln w="571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graphicFrame>
        <p:nvGraphicFramePr>
          <p:cNvPr id="13" name="Inhaltsplatzhalter 3">
            <a:extLst>
              <a:ext uri="{FF2B5EF4-FFF2-40B4-BE49-F238E27FC236}">
                <a16:creationId xmlns:a16="http://schemas.microsoft.com/office/drawing/2014/main" id="{89B7D67A-AC0D-5187-CD3A-9CE24AA4E13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18483402"/>
              </p:ext>
            </p:extLst>
          </p:nvPr>
        </p:nvGraphicFramePr>
        <p:xfrm>
          <a:off x="245746" y="2249504"/>
          <a:ext cx="1909626" cy="4190239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190500" sx="101000" sy="101000" algn="ctr" rotWithShape="0">
                    <a:schemeClr val="bg1">
                      <a:lumMod val="50000"/>
                      <a:alpha val="40000"/>
                    </a:schemeClr>
                  </a:outerShdw>
                </a:effectLst>
                <a:tableStyleId>{5940675A-B579-460E-94D1-54222C63F5DA}</a:tableStyleId>
              </a:tblPr>
              <a:tblGrid>
                <a:gridCol w="263441">
                  <a:extLst>
                    <a:ext uri="{9D8B030D-6E8A-4147-A177-3AD203B41FA5}">
                      <a16:colId xmlns:a16="http://schemas.microsoft.com/office/drawing/2014/main" val="2278085875"/>
                    </a:ext>
                  </a:extLst>
                </a:gridCol>
                <a:gridCol w="1646185">
                  <a:extLst>
                    <a:ext uri="{9D8B030D-6E8A-4147-A177-3AD203B41FA5}">
                      <a16:colId xmlns:a16="http://schemas.microsoft.com/office/drawing/2014/main" val="349397678"/>
                    </a:ext>
                  </a:extLst>
                </a:gridCol>
              </a:tblGrid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1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Einstieg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3678909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2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Protokoll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2718635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3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 err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Standup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7003841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4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Feedback Barcamp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6761123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5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Ganztag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6082871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6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Schwerpunkt neues SJ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9567844"/>
                  </a:ext>
                </a:extLst>
              </a:tr>
              <a:tr h="4602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7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400" b="1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Bericht SEW-Gespräch Startchancen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2994616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8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Ausblick und Absprachen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8887217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9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Abschluss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4938217"/>
                  </a:ext>
                </a:extLst>
              </a:tr>
            </a:tbl>
          </a:graphicData>
        </a:graphic>
      </p:graphicFrame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5034385B-E61A-03FC-3930-3C243AC58A99}"/>
              </a:ext>
            </a:extLst>
          </p:cNvPr>
          <p:cNvCxnSpPr/>
          <p:nvPr/>
        </p:nvCxnSpPr>
        <p:spPr>
          <a:xfrm>
            <a:off x="762893" y="1715695"/>
            <a:ext cx="94880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7" name="Textfeld 6">
            <a:extLst>
              <a:ext uri="{FF2B5EF4-FFF2-40B4-BE49-F238E27FC236}">
                <a16:creationId xmlns:a16="http://schemas.microsoft.com/office/drawing/2014/main" id="{3473B0A3-5F02-2954-F2F0-314DE5F01919}"/>
              </a:ext>
            </a:extLst>
          </p:cNvPr>
          <p:cNvSpPr txBox="1"/>
          <p:nvPr/>
        </p:nvSpPr>
        <p:spPr>
          <a:xfrm>
            <a:off x="9803673" y="6211389"/>
            <a:ext cx="20900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i="1" dirty="0">
                <a:solidFill>
                  <a:schemeClr val="bg2">
                    <a:lumMod val="75000"/>
                  </a:schemeClr>
                </a:solidFill>
              </a:rPr>
              <a:t>Verantwortliche/r: Heike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047D97B4-FCF0-62C8-A620-9D7291F58EC1}"/>
              </a:ext>
            </a:extLst>
          </p:cNvPr>
          <p:cNvSpPr txBox="1"/>
          <p:nvPr/>
        </p:nvSpPr>
        <p:spPr>
          <a:xfrm>
            <a:off x="2781405" y="2815438"/>
            <a:ext cx="8572395" cy="24902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3200" b="1" kern="0" dirty="0">
                <a:effectLst/>
                <a:ea typeface="Aptos" panose="02110004020202020204"/>
                <a:cs typeface="Times New Roman" panose="02020603050405020304" pitchFamily="18" charset="0"/>
              </a:rPr>
              <a:t>                                </a:t>
            </a:r>
            <a:r>
              <a:rPr lang="de-DE" sz="3200" b="1" kern="0" dirty="0" err="1">
                <a:effectLst/>
                <a:ea typeface="Aptos" panose="02110004020202020204"/>
                <a:cs typeface="Times New Roman" panose="02020603050405020304" pitchFamily="18" charset="0"/>
              </a:rPr>
              <a:t>Freili</a:t>
            </a:r>
            <a:r>
              <a:rPr lang="de-DE" sz="3200" b="1" kern="0" dirty="0">
                <a:effectLst/>
                <a:ea typeface="Aptos" panose="02110004020202020204"/>
                <a:cs typeface="Times New Roman" panose="02020603050405020304" pitchFamily="18" charset="0"/>
              </a:rPr>
              <a:t> als Startchancen-Schule</a:t>
            </a:r>
            <a:endParaRPr lang="de-DE" sz="2000" b="1" kern="100" dirty="0">
              <a:effectLst/>
              <a:ea typeface="Aptos" panose="02110004020202020204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de-DE" sz="2400" kern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24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Bericht über </a:t>
            </a:r>
            <a:r>
              <a:rPr lang="de-DE" sz="24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datengestütztes Schulentwicklungsgespräch </a:t>
            </a:r>
            <a:r>
              <a:rPr lang="de-DE" sz="24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Heike mit Frau Merkel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de-DE" sz="2400" kern="0" dirty="0">
              <a:ea typeface="Aptos" panose="02110004020202020204"/>
              <a:cs typeface="Times New Roman" panose="02020603050405020304" pitchFamily="18" charset="0"/>
            </a:endParaRPr>
          </a:p>
        </p:txBody>
      </p:sp>
      <p:pic>
        <p:nvPicPr>
          <p:cNvPr id="2050" name="Picture 2" descr="WIBank">
            <a:extLst>
              <a:ext uri="{FF2B5EF4-FFF2-40B4-BE49-F238E27FC236}">
                <a16:creationId xmlns:a16="http://schemas.microsoft.com/office/drawing/2014/main" id="{EBF5C483-A109-D148-F966-513B40214B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2635" y="2166593"/>
            <a:ext cx="3000375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23154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311E81-5559-CA73-EAFE-6CEAD2B742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gelb, Rechteck, orange, Bernstein enthält.&#10;&#10;KI-generierte Inhalte können fehlerhaft sein.">
            <a:extLst>
              <a:ext uri="{FF2B5EF4-FFF2-40B4-BE49-F238E27FC236}">
                <a16:creationId xmlns:a16="http://schemas.microsoft.com/office/drawing/2014/main" id="{C2BB9B6A-B12B-02AC-A705-BD70A8CA7D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6804"/>
            <a:ext cx="628738" cy="704948"/>
          </a:xfrm>
          <a:prstGeom prst="rect">
            <a:avLst/>
          </a:prstGeom>
        </p:spPr>
      </p:pic>
      <p:sp>
        <p:nvSpPr>
          <p:cNvPr id="4" name="Titel 3">
            <a:extLst>
              <a:ext uri="{FF2B5EF4-FFF2-40B4-BE49-F238E27FC236}">
                <a16:creationId xmlns:a16="http://schemas.microsoft.com/office/drawing/2014/main" id="{B70C6E31-0C63-A7DD-1691-87F12C38D4AF}"/>
              </a:ext>
            </a:extLst>
          </p:cNvPr>
          <p:cNvSpPr txBox="1">
            <a:spLocks/>
          </p:cNvSpPr>
          <p:nvPr/>
        </p:nvSpPr>
        <p:spPr>
          <a:xfrm>
            <a:off x="1043631" y="873940"/>
            <a:ext cx="5052369" cy="10357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Steuergruppe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Schulentwicklung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				09.02.2026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2656861E-EB58-28E9-8565-6F41240D4EC5}"/>
              </a:ext>
            </a:extLst>
          </p:cNvPr>
          <p:cNvSpPr/>
          <p:nvPr/>
        </p:nvSpPr>
        <p:spPr>
          <a:xfrm>
            <a:off x="618876" y="556407"/>
            <a:ext cx="11018067" cy="13533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15900" dist="38100" dir="5400000" sx="102000" sy="102000" algn="t" rotWithShape="0">
              <a:schemeClr val="bg1">
                <a:lumMod val="50000"/>
                <a:alpha val="77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6" name="Titel 3">
            <a:extLst>
              <a:ext uri="{FF2B5EF4-FFF2-40B4-BE49-F238E27FC236}">
                <a16:creationId xmlns:a16="http://schemas.microsoft.com/office/drawing/2014/main" id="{A04675BF-BD71-88C6-D16B-4A524859E71A}"/>
              </a:ext>
            </a:extLst>
          </p:cNvPr>
          <p:cNvSpPr txBox="1">
            <a:spLocks/>
          </p:cNvSpPr>
          <p:nvPr/>
        </p:nvSpPr>
        <p:spPr>
          <a:xfrm>
            <a:off x="762893" y="986537"/>
            <a:ext cx="10810231" cy="7291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8700" dirty="0" err="1"/>
              <a:t>Steuergruppe</a:t>
            </a:r>
            <a:r>
              <a:rPr lang="en-US" sz="8700" dirty="0"/>
              <a:t> </a:t>
            </a:r>
            <a:r>
              <a:rPr lang="en-US" sz="8700" dirty="0" err="1"/>
              <a:t>Schulentwicklung</a:t>
            </a:r>
            <a:r>
              <a:rPr lang="en-US" sz="8700" dirty="0"/>
              <a:t>	       </a:t>
            </a:r>
            <a:r>
              <a:rPr lang="en-US" sz="3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09.02.2026</a:t>
            </a:r>
            <a:endParaRPr lang="en-US" sz="2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661A9392-2545-B9AA-535C-7540B0B8A21A}"/>
              </a:ext>
            </a:extLst>
          </p:cNvPr>
          <p:cNvCxnSpPr>
            <a:cxnSpLocks/>
          </p:cNvCxnSpPr>
          <p:nvPr/>
        </p:nvCxnSpPr>
        <p:spPr>
          <a:xfrm>
            <a:off x="838200" y="6487425"/>
            <a:ext cx="10515600" cy="0"/>
          </a:xfrm>
          <a:prstGeom prst="line">
            <a:avLst/>
          </a:prstGeom>
          <a:ln w="571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graphicFrame>
        <p:nvGraphicFramePr>
          <p:cNvPr id="13" name="Inhaltsplatzhalter 3">
            <a:extLst>
              <a:ext uri="{FF2B5EF4-FFF2-40B4-BE49-F238E27FC236}">
                <a16:creationId xmlns:a16="http://schemas.microsoft.com/office/drawing/2014/main" id="{E78D39B7-2E70-C858-42A1-00EB446F011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57593452"/>
              </p:ext>
            </p:extLst>
          </p:nvPr>
        </p:nvGraphicFramePr>
        <p:xfrm>
          <a:off x="245746" y="2249504"/>
          <a:ext cx="1909626" cy="4174123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190500" sx="101000" sy="101000" algn="ctr" rotWithShape="0">
                    <a:schemeClr val="bg1">
                      <a:lumMod val="50000"/>
                      <a:alpha val="40000"/>
                    </a:schemeClr>
                  </a:outerShdw>
                </a:effectLst>
                <a:tableStyleId>{5940675A-B579-460E-94D1-54222C63F5DA}</a:tableStyleId>
              </a:tblPr>
              <a:tblGrid>
                <a:gridCol w="263441">
                  <a:extLst>
                    <a:ext uri="{9D8B030D-6E8A-4147-A177-3AD203B41FA5}">
                      <a16:colId xmlns:a16="http://schemas.microsoft.com/office/drawing/2014/main" val="2278085875"/>
                    </a:ext>
                  </a:extLst>
                </a:gridCol>
                <a:gridCol w="1646185">
                  <a:extLst>
                    <a:ext uri="{9D8B030D-6E8A-4147-A177-3AD203B41FA5}">
                      <a16:colId xmlns:a16="http://schemas.microsoft.com/office/drawing/2014/main" val="349397678"/>
                    </a:ext>
                  </a:extLst>
                </a:gridCol>
              </a:tblGrid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1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Einstieg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3678909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2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Protokoll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2718635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3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 err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Standup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7003841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4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Feedback Barcamp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6761123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5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Ganztag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6082871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6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Schwerpunkt neues SJ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9567844"/>
                  </a:ext>
                </a:extLst>
              </a:tr>
              <a:tr h="4602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7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Bericht SEW-Gespräch Startchancen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2994616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8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2000" b="1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Ausblick und Absprachen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8887217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9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Abschluss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4938217"/>
                  </a:ext>
                </a:extLst>
              </a:tr>
            </a:tbl>
          </a:graphicData>
        </a:graphic>
      </p:graphicFrame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F155CFB8-451F-5BE2-20B9-DD28502D76FE}"/>
              </a:ext>
            </a:extLst>
          </p:cNvPr>
          <p:cNvCxnSpPr/>
          <p:nvPr/>
        </p:nvCxnSpPr>
        <p:spPr>
          <a:xfrm>
            <a:off x="762893" y="1715695"/>
            <a:ext cx="94880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0" name="AutoShape 6" descr="Moderationsrollen – einfachlehren – TU Darmstadt">
            <a:extLst>
              <a:ext uri="{FF2B5EF4-FFF2-40B4-BE49-F238E27FC236}">
                <a16:creationId xmlns:a16="http://schemas.microsoft.com/office/drawing/2014/main" id="{6CAA59A6-5D09-EF47-C799-73FF2230864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058073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DE"/>
          </a:p>
        </p:txBody>
      </p:sp>
      <p:graphicFrame>
        <p:nvGraphicFramePr>
          <p:cNvPr id="3086" name="Textfeld 8">
            <a:extLst>
              <a:ext uri="{FF2B5EF4-FFF2-40B4-BE49-F238E27FC236}">
                <a16:creationId xmlns:a16="http://schemas.microsoft.com/office/drawing/2014/main" id="{A98F7953-0279-0264-32DB-819580427D9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00253221"/>
              </p:ext>
            </p:extLst>
          </p:nvPr>
        </p:nvGraphicFramePr>
        <p:xfrm>
          <a:off x="3693901" y="2362572"/>
          <a:ext cx="6458159" cy="36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076" name="Picture 4" descr="Kalender Schwarze Sglyphensymbol Zeitplanzeichen Zeitmanagement Planung  Piktogramm Für Webseite Mobile App Promo Ui Ux Guidesignelement Stock  Vektor Art und mehr Bilder von Büro - iStock">
            <a:extLst>
              <a:ext uri="{FF2B5EF4-FFF2-40B4-BE49-F238E27FC236}">
                <a16:creationId xmlns:a16="http://schemas.microsoft.com/office/drawing/2014/main" id="{628A4FC7-9CC5-310B-4D94-B58222628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2225" y="2268754"/>
            <a:ext cx="1427314" cy="1427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Moderationsrollen – einfachlehren – TU Darmstadt">
            <a:extLst>
              <a:ext uri="{FF2B5EF4-FFF2-40B4-BE49-F238E27FC236}">
                <a16:creationId xmlns:a16="http://schemas.microsoft.com/office/drawing/2014/main" id="{EA6A58A7-B7EE-9EE4-1DE9-0AD28B1A60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2" t="6098" r="59855" b="11648"/>
          <a:stretch>
            <a:fillRect/>
          </a:stretch>
        </p:blipFill>
        <p:spPr bwMode="auto">
          <a:xfrm>
            <a:off x="3911269" y="3745026"/>
            <a:ext cx="526774" cy="884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Untersuchungssymbol Grauer Hintergrund Inhalt Inventar Vektor Vorlage zum  kostenlosen Download auf Pngtree">
            <a:extLst>
              <a:ext uri="{FF2B5EF4-FFF2-40B4-BE49-F238E27FC236}">
                <a16:creationId xmlns:a16="http://schemas.microsoft.com/office/drawing/2014/main" id="{A0C2754B-3CB8-4FFE-F5BB-427C56DDBA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60" t="16791" r="20473" b="16609"/>
          <a:stretch>
            <a:fillRect/>
          </a:stretch>
        </p:blipFill>
        <p:spPr bwMode="auto">
          <a:xfrm>
            <a:off x="3882394" y="4986677"/>
            <a:ext cx="768741" cy="936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feld 13">
            <a:extLst>
              <a:ext uri="{FF2B5EF4-FFF2-40B4-BE49-F238E27FC236}">
                <a16:creationId xmlns:a16="http://schemas.microsoft.com/office/drawing/2014/main" id="{EEDFFAC3-8B3D-EEC8-F111-05465295F394}"/>
              </a:ext>
            </a:extLst>
          </p:cNvPr>
          <p:cNvSpPr txBox="1"/>
          <p:nvPr/>
        </p:nvSpPr>
        <p:spPr>
          <a:xfrm>
            <a:off x="9803673" y="6211389"/>
            <a:ext cx="20900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i="1" dirty="0">
                <a:solidFill>
                  <a:schemeClr val="bg2">
                    <a:lumMod val="75000"/>
                  </a:schemeClr>
                </a:solidFill>
              </a:rPr>
              <a:t>Verantwortliche/r: </a:t>
            </a:r>
            <a:r>
              <a:rPr lang="de-DE" sz="1400" i="1" dirty="0" err="1">
                <a:solidFill>
                  <a:schemeClr val="bg2">
                    <a:lumMod val="75000"/>
                  </a:schemeClr>
                </a:solidFill>
              </a:rPr>
              <a:t>Feli</a:t>
            </a:r>
            <a:endParaRPr lang="de-DE" sz="1400" i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73139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86C9B6-98B0-BBFC-9D8D-380A6062C5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gelb, Rechteck, orange, Bernstein enthält.&#10;&#10;KI-generierte Inhalte können fehlerhaft sein.">
            <a:extLst>
              <a:ext uri="{FF2B5EF4-FFF2-40B4-BE49-F238E27FC236}">
                <a16:creationId xmlns:a16="http://schemas.microsoft.com/office/drawing/2014/main" id="{6119DBDA-F2EA-AC4C-48A0-014403C4AC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6804"/>
            <a:ext cx="628738" cy="704948"/>
          </a:xfrm>
          <a:prstGeom prst="rect">
            <a:avLst/>
          </a:prstGeom>
        </p:spPr>
      </p:pic>
      <p:sp>
        <p:nvSpPr>
          <p:cNvPr id="4" name="Titel 3">
            <a:extLst>
              <a:ext uri="{FF2B5EF4-FFF2-40B4-BE49-F238E27FC236}">
                <a16:creationId xmlns:a16="http://schemas.microsoft.com/office/drawing/2014/main" id="{4DE6423E-0C5F-FAC1-BE56-387AA8A42F17}"/>
              </a:ext>
            </a:extLst>
          </p:cNvPr>
          <p:cNvSpPr txBox="1">
            <a:spLocks/>
          </p:cNvSpPr>
          <p:nvPr/>
        </p:nvSpPr>
        <p:spPr>
          <a:xfrm>
            <a:off x="1043631" y="873940"/>
            <a:ext cx="5052369" cy="10357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Steuergruppe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Schulentwicklung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				09.02.2026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593011B4-7859-E682-C8FC-C0691758F084}"/>
              </a:ext>
            </a:extLst>
          </p:cNvPr>
          <p:cNvSpPr/>
          <p:nvPr/>
        </p:nvSpPr>
        <p:spPr>
          <a:xfrm>
            <a:off x="618876" y="556407"/>
            <a:ext cx="11018067" cy="13533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15900" dist="38100" dir="5400000" sx="102000" sy="102000" algn="t" rotWithShape="0">
              <a:schemeClr val="bg1">
                <a:lumMod val="50000"/>
                <a:alpha val="77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6" name="Titel 3">
            <a:extLst>
              <a:ext uri="{FF2B5EF4-FFF2-40B4-BE49-F238E27FC236}">
                <a16:creationId xmlns:a16="http://schemas.microsoft.com/office/drawing/2014/main" id="{466992E7-8FE0-A656-CA21-084075DCD617}"/>
              </a:ext>
            </a:extLst>
          </p:cNvPr>
          <p:cNvSpPr txBox="1">
            <a:spLocks/>
          </p:cNvSpPr>
          <p:nvPr/>
        </p:nvSpPr>
        <p:spPr>
          <a:xfrm>
            <a:off x="762893" y="986537"/>
            <a:ext cx="10810231" cy="7291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8700" dirty="0" err="1"/>
              <a:t>Steuergruppe</a:t>
            </a:r>
            <a:r>
              <a:rPr lang="en-US" sz="8700" dirty="0"/>
              <a:t> </a:t>
            </a:r>
            <a:r>
              <a:rPr lang="en-US" sz="8700" dirty="0" err="1"/>
              <a:t>Schulentwicklung</a:t>
            </a:r>
            <a:r>
              <a:rPr lang="en-US" sz="8700" dirty="0"/>
              <a:t>	       </a:t>
            </a:r>
            <a:r>
              <a:rPr lang="en-US" sz="3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09.02.2026</a:t>
            </a:r>
            <a:endParaRPr lang="en-US" sz="2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FC785B53-9C57-67AB-B6B8-7D25AA280C42}"/>
              </a:ext>
            </a:extLst>
          </p:cNvPr>
          <p:cNvCxnSpPr>
            <a:cxnSpLocks/>
          </p:cNvCxnSpPr>
          <p:nvPr/>
        </p:nvCxnSpPr>
        <p:spPr>
          <a:xfrm>
            <a:off x="838200" y="6487425"/>
            <a:ext cx="10515600" cy="0"/>
          </a:xfrm>
          <a:prstGeom prst="line">
            <a:avLst/>
          </a:prstGeom>
          <a:ln w="571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graphicFrame>
        <p:nvGraphicFramePr>
          <p:cNvPr id="13" name="Inhaltsplatzhalter 3">
            <a:extLst>
              <a:ext uri="{FF2B5EF4-FFF2-40B4-BE49-F238E27FC236}">
                <a16:creationId xmlns:a16="http://schemas.microsoft.com/office/drawing/2014/main" id="{6ACF35F0-9726-9294-342D-055CAB7FB68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01982478"/>
              </p:ext>
            </p:extLst>
          </p:nvPr>
        </p:nvGraphicFramePr>
        <p:xfrm>
          <a:off x="245746" y="2249504"/>
          <a:ext cx="1909626" cy="3975765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190500" sx="101000" sy="101000" algn="ctr" rotWithShape="0">
                    <a:schemeClr val="bg1">
                      <a:lumMod val="50000"/>
                      <a:alpha val="40000"/>
                    </a:schemeClr>
                  </a:outerShdw>
                </a:effectLst>
                <a:tableStyleId>{5940675A-B579-460E-94D1-54222C63F5DA}</a:tableStyleId>
              </a:tblPr>
              <a:tblGrid>
                <a:gridCol w="263441">
                  <a:extLst>
                    <a:ext uri="{9D8B030D-6E8A-4147-A177-3AD203B41FA5}">
                      <a16:colId xmlns:a16="http://schemas.microsoft.com/office/drawing/2014/main" val="2278085875"/>
                    </a:ext>
                  </a:extLst>
                </a:gridCol>
                <a:gridCol w="1646185">
                  <a:extLst>
                    <a:ext uri="{9D8B030D-6E8A-4147-A177-3AD203B41FA5}">
                      <a16:colId xmlns:a16="http://schemas.microsoft.com/office/drawing/2014/main" val="349397678"/>
                    </a:ext>
                  </a:extLst>
                </a:gridCol>
              </a:tblGrid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1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Einstieg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3678909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2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Protokoll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2718635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3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 err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Standup</a:t>
                      </a:r>
                      <a:endParaRPr lang="de-DE" sz="11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7003841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4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Feedback Barcamp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6761123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5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Ganztag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6082871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6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Schwerpunkt neues SJ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9567844"/>
                  </a:ext>
                </a:extLst>
              </a:tr>
              <a:tr h="4602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7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Bericht SEW-Gespräch Startchancen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2994616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8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Ausblick und Absprachen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8887217"/>
                  </a:ext>
                </a:extLst>
              </a:tr>
              <a:tr h="439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9</a:t>
                      </a:r>
                      <a:endParaRPr lang="de-DE" sz="1600" kern="1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ptos" panose="02110004020202020204"/>
                        <a:ea typeface="Aptos" panose="0211000402020202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2400" b="1" kern="1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Abschluss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4938217"/>
                  </a:ext>
                </a:extLst>
              </a:tr>
            </a:tbl>
          </a:graphicData>
        </a:graphic>
      </p:graphicFrame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0E16E721-3801-1B05-AFBD-7D0C9A1238B0}"/>
              </a:ext>
            </a:extLst>
          </p:cNvPr>
          <p:cNvCxnSpPr/>
          <p:nvPr/>
        </p:nvCxnSpPr>
        <p:spPr>
          <a:xfrm>
            <a:off x="762893" y="1715695"/>
            <a:ext cx="94880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4" name="Textfeld 13">
            <a:extLst>
              <a:ext uri="{FF2B5EF4-FFF2-40B4-BE49-F238E27FC236}">
                <a16:creationId xmlns:a16="http://schemas.microsoft.com/office/drawing/2014/main" id="{8E15C8E8-66C8-495C-1CFB-8D66C08CAC5B}"/>
              </a:ext>
            </a:extLst>
          </p:cNvPr>
          <p:cNvSpPr txBox="1"/>
          <p:nvPr/>
        </p:nvSpPr>
        <p:spPr>
          <a:xfrm>
            <a:off x="9803673" y="6211389"/>
            <a:ext cx="20900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i="1" dirty="0">
                <a:solidFill>
                  <a:schemeClr val="bg2">
                    <a:lumMod val="75000"/>
                  </a:schemeClr>
                </a:solidFill>
              </a:rPr>
              <a:t>Verantwortliche/r: </a:t>
            </a:r>
            <a:r>
              <a:rPr lang="de-DE" sz="1400" i="1" dirty="0" err="1">
                <a:solidFill>
                  <a:schemeClr val="bg2">
                    <a:lumMod val="75000"/>
                  </a:schemeClr>
                </a:solidFill>
              </a:rPr>
              <a:t>Feli</a:t>
            </a:r>
            <a:endParaRPr lang="de-DE" sz="1400" i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D21E22E0-837A-8194-770E-0E86D59337AB}"/>
              </a:ext>
            </a:extLst>
          </p:cNvPr>
          <p:cNvSpPr txBox="1"/>
          <p:nvPr/>
        </p:nvSpPr>
        <p:spPr>
          <a:xfrm>
            <a:off x="2777056" y="2257037"/>
            <a:ext cx="8796068" cy="39543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endParaRPr lang="de-DE" sz="2400" b="1" kern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de-DE" sz="24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Was nimmst du aus der heutigen Sitzung für dich mit?</a:t>
            </a:r>
            <a:endParaRPr lang="de-DE" sz="2400" kern="100" dirty="0">
              <a:effectLst/>
              <a:ea typeface="Aptos" panose="02110004020202020204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de-DE" sz="2400" kern="1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de-DE" sz="2400" kern="1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de-DE" sz="2400" kern="1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de-DE" sz="2400" kern="1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1600" kern="100" dirty="0">
                <a:ea typeface="Times New Roman" panose="02020603050405020304" pitchFamily="18" charset="0"/>
                <a:cs typeface="Times New Roman" panose="02020603050405020304" pitchFamily="18" charset="0"/>
              </a:rPr>
              <a:t>		Schönen Nachmittag für Euch! </a:t>
            </a:r>
            <a:endParaRPr lang="de-DE" sz="1600" kern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de-DE" sz="2400" kern="0" dirty="0">
              <a:ea typeface="Aptos" panose="02110004020202020204"/>
              <a:cs typeface="Times New Roman" panose="02020603050405020304" pitchFamily="18" charset="0"/>
            </a:endParaRPr>
          </a:p>
        </p:txBody>
      </p:sp>
      <p:pic>
        <p:nvPicPr>
          <p:cNvPr id="4098" name="Picture 2" descr="Abschied-Bilder: Stock-Fotos &amp; -Videos. | Adobe Stock">
            <a:extLst>
              <a:ext uri="{FF2B5EF4-FFF2-40B4-BE49-F238E27FC236}">
                <a16:creationId xmlns:a16="http://schemas.microsoft.com/office/drawing/2014/main" id="{F3BF2B0F-A9FB-B4C4-2783-D391BF6594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456" y="4163514"/>
            <a:ext cx="2238375" cy="204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18692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644</Words>
  <Application>Microsoft Office PowerPoint</Application>
  <PresentationFormat>Breitbild</PresentationFormat>
  <Paragraphs>267</Paragraphs>
  <Slides>13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7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13</vt:i4>
      </vt:variant>
    </vt:vector>
  </HeadingPairs>
  <TitlesOfParts>
    <vt:vector size="21" baseType="lpstr">
      <vt:lpstr>Aptos</vt:lpstr>
      <vt:lpstr>Arial</vt:lpstr>
      <vt:lpstr>Calibri</vt:lpstr>
      <vt:lpstr>Calibri Light</vt:lpstr>
      <vt:lpstr>Courier New</vt:lpstr>
      <vt:lpstr>Symbol</vt:lpstr>
      <vt:lpstr>Times New Roman</vt:lpstr>
      <vt:lpstr>Office</vt:lpstr>
      <vt:lpstr>Steuergruppe Schulentwicklung 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Stadtschulamt Frankfurt am Main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Adler, Stefanie</dc:creator>
  <cp:lastModifiedBy>Stefanie Adler</cp:lastModifiedBy>
  <cp:revision>12</cp:revision>
  <dcterms:created xsi:type="dcterms:W3CDTF">2025-04-26T22:25:51Z</dcterms:created>
  <dcterms:modified xsi:type="dcterms:W3CDTF">2026-02-08T13:22:47Z</dcterms:modified>
</cp:coreProperties>
</file>