
<file path=[Content_Types].xml><?xml version="1.0" encoding="utf-8"?>
<Types xmlns="http://schemas.openxmlformats.org/package/2006/content-types">
  <Default Extension="7b6hSSZq8jeN18mvcI4oTAHaHa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8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a Adler" userId="93b4932f-5ffd-4155-a6f7-4d88413f0689" providerId="ADAL" clId="{E271D3BA-DE78-43BB-A680-FB8A298B3460}"/>
    <pc:docChg chg="custSel delSld modSld">
      <pc:chgData name="Pia Adler" userId="93b4932f-5ffd-4155-a6f7-4d88413f0689" providerId="ADAL" clId="{E271D3BA-DE78-43BB-A680-FB8A298B3460}" dt="2026-09-03T08:50:03.660" v="1" actId="2696"/>
      <pc:docMkLst>
        <pc:docMk/>
      </pc:docMkLst>
      <pc:sldChg chg="delSp del mod delAnim">
        <pc:chgData name="Pia Adler" userId="93b4932f-5ffd-4155-a6f7-4d88413f0689" providerId="ADAL" clId="{E271D3BA-DE78-43BB-A680-FB8A298B3460}" dt="2026-09-03T08:50:03.660" v="1" actId="2696"/>
        <pc:sldMkLst>
          <pc:docMk/>
          <pc:sldMk cId="675603163" sldId="264"/>
        </pc:sldMkLst>
        <pc:spChg chg="topLvl">
          <ac:chgData name="Pia Adler" userId="93b4932f-5ffd-4155-a6f7-4d88413f0689" providerId="ADAL" clId="{E271D3BA-DE78-43BB-A680-FB8A298B3460}" dt="2026-09-03T08:50:01.196" v="0" actId="21"/>
          <ac:spMkLst>
            <pc:docMk/>
            <pc:sldMk cId="675603163" sldId="264"/>
            <ac:spMk id="10" creationId="{D0E2E3B0-CF27-2E3F-E576-E693BCBD9B87}"/>
          </ac:spMkLst>
        </pc:spChg>
        <pc:grpChg chg="del">
          <ac:chgData name="Pia Adler" userId="93b4932f-5ffd-4155-a6f7-4d88413f0689" providerId="ADAL" clId="{E271D3BA-DE78-43BB-A680-FB8A298B3460}" dt="2026-09-03T08:50:01.196" v="0" actId="21"/>
          <ac:grpSpMkLst>
            <pc:docMk/>
            <pc:sldMk cId="675603163" sldId="264"/>
            <ac:grpSpMk id="12" creationId="{5248EA45-C903-F071-11D0-6190A384FC6B}"/>
          </ac:grpSpMkLst>
        </pc:grpChg>
        <pc:picChg chg="del topLvl">
          <ac:chgData name="Pia Adler" userId="93b4932f-5ffd-4155-a6f7-4d88413f0689" providerId="ADAL" clId="{E271D3BA-DE78-43BB-A680-FB8A298B3460}" dt="2026-09-03T08:50:01.196" v="0" actId="21"/>
          <ac:picMkLst>
            <pc:docMk/>
            <pc:sldMk cId="675603163" sldId="264"/>
            <ac:picMk id="9" creationId="{ED606283-25F8-EA46-4AEC-A31766B618A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2BA848-B1FD-6857-2F75-51D23AF9FC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80412EA-8850-3406-FF71-7614B6E599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21F8CFF-C690-AE34-8AA4-922220742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AA804AB-6E92-2D6D-6A95-4E82980D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7659C6F-266E-5B17-E578-30E4440A2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608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9F32BE-2137-565F-9FC7-49AC89B57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1FB93A0-397E-9130-2499-A7E592CD2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0D17E6F-2F5D-CE3E-31EC-B53EE392D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386626-C634-4EAC-B496-09C80E354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24C35F-F92A-6A65-3838-95B903ACA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9191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7742A1-93E7-8311-031A-33E51371A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6D33132-033D-5FEC-CF8F-850899145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EB29B8-56C6-D765-5AE7-719CBBF41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1C83328-3FF0-A3FD-63CE-32CB89C93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87D3937-6399-0F43-14AF-081FC0B65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459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9B5156-F84D-17D4-03E5-976D2E0D3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36E0BD-9F63-FF69-949D-7C1EC03955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B599B8F-3551-C053-90E5-0B580D2D2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1179DCB-149A-B97D-C9A7-6B2D7ADEA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BC26DD4-F4B8-C3D8-1761-F4AF75A03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14D329E-026E-BA35-6B56-E0A78C86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0588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EF6047-8BB2-2B39-2B86-4F63C5570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A9E16AE-36B4-DC76-F422-6E530298A2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BABF661-23D5-1D70-FF82-B9B951696D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67BBB2E-43A2-2B61-99E9-98633BD2FA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840DC6B5-7C7F-1359-E5A7-E4C51D3D04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71B4996-A249-9EC7-ABAD-CA593B93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8D62F6C-1974-48AF-DE5C-C7392D55A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CE1A17B2-2512-90AD-6D94-8D541EE57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1614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C825D7-7F74-89BD-DEE4-3E4DF416F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55FE19C-88F8-6E11-F4E1-B6E0B70E5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A167D1A-31D0-F0DD-6023-6438C4EB4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4C8662-E36C-6AA2-49D5-D0EE81DB1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053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E057CE9-FE66-861B-750D-E85338B5A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6367322-7822-0A65-C346-D385B5A51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983C928-96CC-BABC-3124-5ECF10E25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344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04AD90-0C0A-F5D9-7159-671A4B1C5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0F268B1-D6A5-35CE-6193-A71AC5B5CF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5D224BD-1423-EFAA-6D1B-15BDD8A0A3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D2DF2D5-23C3-6C0A-A3BB-D87C8BC5B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1C9F09B-6D2C-2B5C-F3C0-4228F3504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5B26417-02E6-A231-FF7A-D078B0A76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292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E714C8-7EBC-B589-8362-575503AF1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158EFBF2-C220-CAF8-0AFD-045714138B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260428F-8D34-4D7A-F819-38FA377DE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672496-1B54-E473-0000-FD78E9A76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5214DA2-C1B4-444A-512B-CC86A8D0E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FC6E17C-BDA3-1C8B-8C2A-0E55F1FC2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1911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ECE20C-AF9F-66C6-51B6-DC5A7851F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B7DE9BF-51E3-6DE0-0B3F-2BB9D32404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E8F572D-4158-9182-58A2-28CAFFBC2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510F75C-C6FC-3E39-38CE-309EF14A0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4A1B3B5-EC12-64DE-45A5-55052762A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8898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1DE600C-4D26-39DB-2FF1-9764074C4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A2A84AE-508D-9831-75F6-4544FC8DB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433AD05-E7E2-8975-00DC-45DD1C9CC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8E51AD4-76E3-CD98-9A0C-431591AE9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6E9CBF6-6FF2-D75D-76E7-9FCACE199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3366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C9EC447B-25DA-251A-AA73-372C19C53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507B2B9-602E-1BD2-4AF5-AF82E96F1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0FA2937-8D8A-99EF-216A-B56758ED3B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267C9C-43EC-485B-9759-2D7274319134}" type="datetimeFigureOut">
              <a:rPr lang="de-DE" smtClean="0"/>
              <a:t>03.09.26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8D9D7D1-6ED7-9DF1-408A-D5A418CBBF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1FEA82F-5395-EB8F-4CC8-DF43A93F08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FB3BDB-342A-4B41-AC0F-20B8DE324B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8846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7b6hSSZq8jeN18mvcI4oTAHaHa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7b6hSSZq8jeN18mvcI4oTAHaHa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7b6hSSZq8jeN18mvcI4oTAHaHa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7b6hSSZq8jeN18mvcI4oTAHaHa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7b6hSSZq8jeN18mvcI4oTAHaHa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DCB3C5-E3D6-EDB1-3499-96DE4B1747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9463"/>
            <a:ext cx="8804031" cy="1655762"/>
          </a:xfrm>
        </p:spPr>
        <p:txBody>
          <a:bodyPr>
            <a:normAutofit/>
          </a:bodyPr>
          <a:lstStyle/>
          <a:p>
            <a:r>
              <a:rPr lang="de-DE" sz="8000" dirty="0">
                <a:highlight>
                  <a:srgbClr val="00FF00"/>
                </a:highlight>
              </a:rPr>
              <a:t>WhatsApp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3BF48E0-5511-A98F-034B-6FA4021C9B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9216" y="3130955"/>
            <a:ext cx="6693568" cy="1117600"/>
          </a:xfrm>
        </p:spPr>
        <p:txBody>
          <a:bodyPr/>
          <a:lstStyle/>
          <a:p>
            <a:endParaRPr lang="de-DE" dirty="0"/>
          </a:p>
          <a:p>
            <a:r>
              <a:rPr lang="de-DE" sz="3200" dirty="0"/>
              <a:t>Einstellungen</a:t>
            </a:r>
          </a:p>
        </p:txBody>
      </p:sp>
    </p:spTree>
    <p:extLst>
      <p:ext uri="{BB962C8B-B14F-4D97-AF65-F5344CB8AC3E}">
        <p14:creationId xmlns:p14="http://schemas.microsoft.com/office/powerpoint/2010/main" val="199348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8F62A-18DE-7B2B-F3B6-9BB76BB64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Icono De Whatsapp Logo Iconos De Whatsapp Logo Icons Clipart De ...">
            <a:extLst>
              <a:ext uri="{FF2B5EF4-FFF2-40B4-BE49-F238E27FC236}">
                <a16:creationId xmlns:a16="http://schemas.microsoft.com/office/drawing/2014/main" id="{12503AD4-1743-8700-E07A-6420DF1C2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150" y="0"/>
            <a:ext cx="4514850" cy="451485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64B03C5-2AE8-B115-B8E7-ADE848385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u="sng" dirty="0"/>
              <a:t>Wo findet man die Einstellungen?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F40A4FB-2103-F7B8-6A21-17FE830AAA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4362" y="1837226"/>
            <a:ext cx="6348046" cy="1591774"/>
          </a:xfrm>
        </p:spPr>
        <p:txBody>
          <a:bodyPr/>
          <a:lstStyle/>
          <a:p>
            <a:r>
              <a:rPr lang="de-DE" dirty="0"/>
              <a:t>Die Einstellungen findet man auf der Start Seite oben rechts in der Ecke bei den drei Punkten. </a:t>
            </a: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5826B027-BD68-501D-ACF2-0B8B87CD7B52}"/>
              </a:ext>
            </a:extLst>
          </p:cNvPr>
          <p:cNvGrpSpPr/>
          <p:nvPr/>
        </p:nvGrpSpPr>
        <p:grpSpPr>
          <a:xfrm>
            <a:off x="838611" y="1582615"/>
            <a:ext cx="2409981" cy="4712873"/>
            <a:chOff x="838611" y="1582615"/>
            <a:chExt cx="2409981" cy="4712873"/>
          </a:xfrm>
        </p:grpSpPr>
        <p:pic>
          <p:nvPicPr>
            <p:cNvPr id="6" name="Grafik 5">
              <a:extLst>
                <a:ext uri="{FF2B5EF4-FFF2-40B4-BE49-F238E27FC236}">
                  <a16:creationId xmlns:a16="http://schemas.microsoft.com/office/drawing/2014/main" id="{E5F80813-B474-FE79-7C81-F4559D13D2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611" y="1690688"/>
              <a:ext cx="2279376" cy="4604800"/>
            </a:xfrm>
            <a:prstGeom prst="rect">
              <a:avLst/>
            </a:prstGeom>
          </p:spPr>
        </p:pic>
        <p:sp>
          <p:nvSpPr>
            <p:cNvPr id="7" name="Flussdiagramm: Verbinder 6">
              <a:extLst>
                <a:ext uri="{FF2B5EF4-FFF2-40B4-BE49-F238E27FC236}">
                  <a16:creationId xmlns:a16="http://schemas.microsoft.com/office/drawing/2014/main" id="{1A8F279C-5FE0-EE69-B03A-69A1676DADB7}"/>
                </a:ext>
              </a:extLst>
            </p:cNvPr>
            <p:cNvSpPr/>
            <p:nvPr/>
          </p:nvSpPr>
          <p:spPr>
            <a:xfrm>
              <a:off x="2661138" y="1582615"/>
              <a:ext cx="587454" cy="586154"/>
            </a:xfrm>
            <a:prstGeom prst="flowChartConnector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5248EA45-C903-F071-11D0-6190A384FC6B}"/>
              </a:ext>
            </a:extLst>
          </p:cNvPr>
          <p:cNvGrpSpPr/>
          <p:nvPr/>
        </p:nvGrpSpPr>
        <p:grpSpPr>
          <a:xfrm>
            <a:off x="4070849" y="3135923"/>
            <a:ext cx="3540999" cy="3644165"/>
            <a:chOff x="4070849" y="3135923"/>
            <a:chExt cx="3540999" cy="3644165"/>
          </a:xfrm>
        </p:grpSpPr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ED606283-25F8-EA46-4AEC-A31766B618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139"/>
            <a:stretch>
              <a:fillRect/>
            </a:stretch>
          </p:blipFill>
          <p:spPr>
            <a:xfrm>
              <a:off x="4070849" y="3208824"/>
              <a:ext cx="3475696" cy="3571264"/>
            </a:xfrm>
            <a:prstGeom prst="rect">
              <a:avLst/>
            </a:prstGeom>
          </p:spPr>
        </p:pic>
        <p:sp>
          <p:nvSpPr>
            <p:cNvPr id="10" name="Flussdiagramm: Verbinder 9">
              <a:extLst>
                <a:ext uri="{FF2B5EF4-FFF2-40B4-BE49-F238E27FC236}">
                  <a16:creationId xmlns:a16="http://schemas.microsoft.com/office/drawing/2014/main" id="{D0E2E3B0-CF27-2E3F-E576-E693BCBD9B87}"/>
                </a:ext>
              </a:extLst>
            </p:cNvPr>
            <p:cNvSpPr/>
            <p:nvPr/>
          </p:nvSpPr>
          <p:spPr>
            <a:xfrm>
              <a:off x="7024394" y="3135923"/>
              <a:ext cx="587454" cy="586154"/>
            </a:xfrm>
            <a:prstGeom prst="flowChartConnector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cxnSp>
        <p:nvCxnSpPr>
          <p:cNvPr id="14" name="Gerade Verbindung mit Pfeil 13">
            <a:extLst>
              <a:ext uri="{FF2B5EF4-FFF2-40B4-BE49-F238E27FC236}">
                <a16:creationId xmlns:a16="http://schemas.microsoft.com/office/drawing/2014/main" id="{6C3B7C63-D5C5-8BA4-7D1A-E87C97197281}"/>
              </a:ext>
            </a:extLst>
          </p:cNvPr>
          <p:cNvCxnSpPr/>
          <p:nvPr/>
        </p:nvCxnSpPr>
        <p:spPr>
          <a:xfrm flipH="1">
            <a:off x="7024394" y="5158154"/>
            <a:ext cx="2049268" cy="77372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781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5EAA5-51F5-9BF9-C94D-A1C6E3A58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Icono De Whatsapp Logo Iconos De Whatsapp Logo Icons Clipart De ...">
            <a:extLst>
              <a:ext uri="{FF2B5EF4-FFF2-40B4-BE49-F238E27FC236}">
                <a16:creationId xmlns:a16="http://schemas.microsoft.com/office/drawing/2014/main" id="{5BD392DB-1237-5202-2081-D87470F2A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150" y="0"/>
            <a:ext cx="4514850" cy="451485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94EEA2A1-DD55-DCE1-ACFB-B903D6CBD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9879"/>
            <a:ext cx="10515600" cy="1325563"/>
          </a:xfrm>
        </p:spPr>
        <p:txBody>
          <a:bodyPr/>
          <a:lstStyle/>
          <a:p>
            <a:r>
              <a:rPr lang="de-DE" b="1" u="sng" dirty="0"/>
              <a:t>Was gibt es in den Einstellungen?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7B7F589-616C-4BA2-A653-C97F9B31B4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82464"/>
            <a:ext cx="2279376" cy="46048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A676F49-FAE9-4047-5D0B-24E83598D3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569" y="1582464"/>
            <a:ext cx="2279376" cy="4604800"/>
          </a:xfrm>
          <a:prstGeom prst="rect">
            <a:avLst/>
          </a:prstGeom>
        </p:spPr>
      </p:pic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D93E75E4-DD81-F227-FD6F-BEF4AD203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2247" y="1735442"/>
            <a:ext cx="5914292" cy="2740635"/>
          </a:xfrm>
        </p:spPr>
        <p:txBody>
          <a:bodyPr>
            <a:normAutofit fontScale="92500" lnSpcReduction="10000"/>
          </a:bodyPr>
          <a:lstStyle/>
          <a:p>
            <a:r>
              <a:rPr lang="de-DE" dirty="0"/>
              <a:t>Es gibt:</a:t>
            </a:r>
          </a:p>
          <a:p>
            <a:r>
              <a:rPr lang="de-DE" dirty="0"/>
              <a:t>App Updates</a:t>
            </a:r>
          </a:p>
          <a:p>
            <a:r>
              <a:rPr lang="de-DE" dirty="0"/>
              <a:t>Sprach Einstellungen der App</a:t>
            </a:r>
          </a:p>
          <a:p>
            <a:r>
              <a:rPr lang="de-DE" dirty="0"/>
              <a:t>Datenschutz</a:t>
            </a:r>
          </a:p>
          <a:p>
            <a:r>
              <a:rPr lang="de-DE" dirty="0"/>
              <a:t>Benachrichtigungen</a:t>
            </a:r>
          </a:p>
          <a:p>
            <a:r>
              <a:rPr lang="de-DE" dirty="0"/>
              <a:t>Und viele mehr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569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2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2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5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389E4-7613-01E1-7340-95F5C295D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Icono De Whatsapp Logo Iconos De Whatsapp Logo Icons Clipart De ...">
            <a:extLst>
              <a:ext uri="{FF2B5EF4-FFF2-40B4-BE49-F238E27FC236}">
                <a16:creationId xmlns:a16="http://schemas.microsoft.com/office/drawing/2014/main" id="{739930E9-6AC9-2A1C-E377-8103080CA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150" y="0"/>
            <a:ext cx="4514850" cy="451485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279DE49-7D92-4603-994F-FD4742FF7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u="sng" dirty="0"/>
              <a:t>Wozu braucht man sie 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B5AF8B3-04FC-F9F5-F6E4-0704B9835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473"/>
            <a:ext cx="5914292" cy="4486275"/>
          </a:xfrm>
        </p:spPr>
        <p:txBody>
          <a:bodyPr/>
          <a:lstStyle/>
          <a:p>
            <a:r>
              <a:rPr lang="de-DE" dirty="0"/>
              <a:t>um den Klingelton einzustellen</a:t>
            </a:r>
          </a:p>
          <a:p>
            <a:r>
              <a:rPr lang="de-DE" dirty="0"/>
              <a:t>gelöschte Nachrichten noch mal zu lesen</a:t>
            </a:r>
          </a:p>
          <a:p>
            <a:r>
              <a:rPr lang="de-DE" dirty="0"/>
              <a:t>über seinen QR-Code  Nummern auszutauschen</a:t>
            </a:r>
          </a:p>
          <a:p>
            <a:r>
              <a:rPr lang="de-DE" dirty="0"/>
              <a:t>Sicherheitseinstellungen vorzunehmen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3707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Icono De Whatsapp Logo Iconos De Whatsapp Logo Icons Clipart De ...">
            <a:extLst>
              <a:ext uri="{FF2B5EF4-FFF2-40B4-BE49-F238E27FC236}">
                <a16:creationId xmlns:a16="http://schemas.microsoft.com/office/drawing/2014/main" id="{F82A752B-59C7-C657-B2E7-8C36B22E7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150" y="0"/>
            <a:ext cx="4514850" cy="451485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0EC1EAE-9A06-44F2-6057-D5543637F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992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DE" dirty="0"/>
              <a:t>Das wars erstmal dazu.</a:t>
            </a:r>
            <a:br>
              <a:rPr lang="de-DE" dirty="0"/>
            </a:br>
            <a:br>
              <a:rPr lang="de-DE" dirty="0"/>
            </a:br>
            <a:r>
              <a:rPr lang="de-DE" dirty="0"/>
              <a:t>Wenn jemand Fragen hat, kann er diese gerne stellen.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0C8E37-F21F-7109-0881-AF96445C0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3884" y="3585411"/>
            <a:ext cx="4756484" cy="991351"/>
          </a:xfrm>
        </p:spPr>
        <p:txBody>
          <a:bodyPr>
            <a:normAutofit/>
          </a:bodyPr>
          <a:lstStyle/>
          <a:p>
            <a:r>
              <a:rPr lang="de-DE" dirty="0"/>
              <a:t>Danke fürs Zuhören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41E6E4A0-666E-16CA-E5DB-9D5D5490800A}"/>
              </a:ext>
            </a:extLst>
          </p:cNvPr>
          <p:cNvSpPr txBox="1"/>
          <p:nvPr/>
        </p:nvSpPr>
        <p:spPr>
          <a:xfrm>
            <a:off x="6717324" y="3711754"/>
            <a:ext cx="433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0" dirty="0">
                <a:sym typeface="Wingdings" panose="05000000000000000000" pitchFamily="2" charset="2"/>
              </a:rPr>
              <a:t></a:t>
            </a:r>
            <a:endParaRPr lang="de-DE" sz="5000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2D0E8A2-2FD9-7E4E-C711-9E72377B0E80}"/>
              </a:ext>
            </a:extLst>
          </p:cNvPr>
          <p:cNvSpPr txBox="1"/>
          <p:nvPr/>
        </p:nvSpPr>
        <p:spPr>
          <a:xfrm>
            <a:off x="5662246" y="2662088"/>
            <a:ext cx="433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0" dirty="0">
                <a:sym typeface="Wingdings" panose="05000000000000000000" pitchFamily="2" charset="2"/>
              </a:rPr>
              <a:t></a:t>
            </a:r>
            <a:endParaRPr lang="de-DE" sz="5000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81EBFC0F-E9A3-8B2E-9526-16B30BEB1E6B}"/>
              </a:ext>
            </a:extLst>
          </p:cNvPr>
          <p:cNvSpPr txBox="1"/>
          <p:nvPr/>
        </p:nvSpPr>
        <p:spPr>
          <a:xfrm>
            <a:off x="7983416" y="5213887"/>
            <a:ext cx="433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0" dirty="0">
                <a:sym typeface="Wingdings" panose="05000000000000000000" pitchFamily="2" charset="2"/>
              </a:rPr>
              <a:t></a:t>
            </a:r>
            <a:endParaRPr lang="de-DE" sz="5000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4CE1DEE0-429A-AF64-E926-11F0E080BF4F}"/>
              </a:ext>
            </a:extLst>
          </p:cNvPr>
          <p:cNvSpPr txBox="1"/>
          <p:nvPr/>
        </p:nvSpPr>
        <p:spPr>
          <a:xfrm>
            <a:off x="3962401" y="5275799"/>
            <a:ext cx="433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0" dirty="0">
                <a:sym typeface="Wingdings" panose="05000000000000000000" pitchFamily="2" charset="2"/>
              </a:rPr>
              <a:t></a:t>
            </a:r>
            <a:endParaRPr lang="de-DE" sz="5000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10080E3C-F685-6614-E5F5-4CECEB933827}"/>
              </a:ext>
            </a:extLst>
          </p:cNvPr>
          <p:cNvSpPr txBox="1"/>
          <p:nvPr/>
        </p:nvSpPr>
        <p:spPr>
          <a:xfrm>
            <a:off x="3647342" y="2805006"/>
            <a:ext cx="433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0" dirty="0">
                <a:sym typeface="Wingdings" panose="05000000000000000000" pitchFamily="2" charset="2"/>
              </a:rPr>
              <a:t></a:t>
            </a:r>
            <a:endParaRPr lang="de-DE" sz="5000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F2DDB779-62A1-B2D1-EAA4-F22E7659E348}"/>
              </a:ext>
            </a:extLst>
          </p:cNvPr>
          <p:cNvSpPr txBox="1"/>
          <p:nvPr/>
        </p:nvSpPr>
        <p:spPr>
          <a:xfrm>
            <a:off x="1545094" y="3971627"/>
            <a:ext cx="433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0" dirty="0">
                <a:sym typeface="Wingdings" panose="05000000000000000000" pitchFamily="2" charset="2"/>
              </a:rPr>
              <a:t></a:t>
            </a:r>
            <a:endParaRPr lang="de-DE" sz="5000" dirty="0"/>
          </a:p>
        </p:txBody>
      </p:sp>
    </p:spTree>
    <p:extLst>
      <p:ext uri="{BB962C8B-B14F-4D97-AF65-F5344CB8AC3E}">
        <p14:creationId xmlns:p14="http://schemas.microsoft.com/office/powerpoint/2010/main" val="7372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5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5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5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/>
      <p:bldP spid="8" grpId="0"/>
      <p:bldP spid="9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Icono De Whatsapp Logo Iconos De Whatsapp Logo Icons Clipart De ...">
            <a:extLst>
              <a:ext uri="{FF2B5EF4-FFF2-40B4-BE49-F238E27FC236}">
                <a16:creationId xmlns:a16="http://schemas.microsoft.com/office/drawing/2014/main" id="{8F5B572D-6BFA-C77E-CE8E-5D3CC4167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248" y="1880"/>
            <a:ext cx="6856120" cy="685612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F8205E3D-BBEB-4DBD-4428-135BE7FCB47C}"/>
              </a:ext>
            </a:extLst>
          </p:cNvPr>
          <p:cNvSpPr txBox="1"/>
          <p:nvPr/>
        </p:nvSpPr>
        <p:spPr>
          <a:xfrm>
            <a:off x="5461081" y="2413337"/>
            <a:ext cx="2321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b="1" dirty="0"/>
              <a:t>ENDE</a:t>
            </a:r>
          </a:p>
        </p:txBody>
      </p:sp>
    </p:spTree>
    <p:extLst>
      <p:ext uri="{BB962C8B-B14F-4D97-AF65-F5344CB8AC3E}">
        <p14:creationId xmlns:p14="http://schemas.microsoft.com/office/powerpoint/2010/main" val="142050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2159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Breitbild</PresentationFormat>
  <Paragraphs>26</Paragraphs>
  <Slides>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Office</vt:lpstr>
      <vt:lpstr>WhatsApp</vt:lpstr>
      <vt:lpstr>Wo findet man die Einstellungen?</vt:lpstr>
      <vt:lpstr>Was gibt es in den Einstellungen?</vt:lpstr>
      <vt:lpstr>Wozu braucht man sie ?</vt:lpstr>
      <vt:lpstr>Das wars erstmal dazu.  Wenn jemand Fragen hat, kann er diese gerne stellen.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WhatsApp</dc:title>
  <dc:creator>Simon Gilbers</dc:creator>
  <cp:lastModifiedBy>Pia Adler</cp:lastModifiedBy>
  <cp:revision>12</cp:revision>
  <dcterms:created xsi:type="dcterms:W3CDTF">2026-08-26T12:20:19Z</dcterms:created>
  <dcterms:modified xsi:type="dcterms:W3CDTF">2026-09-03T08:50:11Z</dcterms:modified>
</cp:coreProperties>
</file>