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8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4" r:id="rId27"/>
    <p:sldId id="282" r:id="rId28"/>
    <p:sldId id="283" r:id="rId29"/>
    <p:sldId id="281" r:id="rId30"/>
    <p:sldId id="285" r:id="rId31"/>
    <p:sldId id="287" r:id="rId32"/>
    <p:sldId id="288" r:id="rId33"/>
    <p:sldId id="289" r:id="rId34"/>
    <p:sldId id="290" r:id="rId35"/>
    <p:sldId id="292" r:id="rId36"/>
    <p:sldId id="291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6249" autoAdjust="0"/>
    <p:restoredTop sz="94660"/>
  </p:normalViewPr>
  <p:slideViewPr>
    <p:cSldViewPr snapToGrid="0">
      <p:cViewPr>
        <p:scale>
          <a:sx n="81" d="100"/>
          <a:sy n="81" d="100"/>
        </p:scale>
        <p:origin x="396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1679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1933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bschnitts-&#10;überschrif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1002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104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02030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41345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58665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773755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0811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2262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74346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B9C8B49-DF6E-4F3B-B6ED-C9A32FAFE23A}" type="datetimeFigureOut">
              <a:rPr lang="de-DE" smtClean="0"/>
              <a:t>20.10.2025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D1F714F-BF55-4DC5-9E1F-860665024A31}" type="slidenum">
              <a:rPr lang="de-DE" smtClean="0"/>
              <a:t>‹Nr.›</a:t>
            </a:fld>
            <a:endParaRPr lang="de-DE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72240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6324451-23EA-FF27-7A94-2C5230E819C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Farbencode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595884E4-B40A-D5C6-9570-7FFC0010DF6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713296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88C624-9B9A-DDA3-0E8D-4E406E078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E69BE25-929A-01C2-9B82-C41E211B1CD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Farbencode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C2A498BF-6058-BCA4-2A91-CEBE15FC98B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78632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7B8AA03-9A75-9EE0-1663-B2A646C617ED}"/>
              </a:ext>
            </a:extLst>
          </p:cNvPr>
          <p:cNvSpPr/>
          <p:nvPr/>
        </p:nvSpPr>
        <p:spPr>
          <a:xfrm>
            <a:off x="1509252" y="2010820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4CC11540-42FE-2BD8-4B07-4FA59CE46B75}"/>
              </a:ext>
            </a:extLst>
          </p:cNvPr>
          <p:cNvSpPr/>
          <p:nvPr/>
        </p:nvSpPr>
        <p:spPr>
          <a:xfrm>
            <a:off x="1509252" y="3852893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0841B45F-1DC1-DD42-3B16-B8C18D30CB75}"/>
              </a:ext>
            </a:extLst>
          </p:cNvPr>
          <p:cNvSpPr/>
          <p:nvPr/>
        </p:nvSpPr>
        <p:spPr>
          <a:xfrm>
            <a:off x="6736081" y="2010820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25A6242D-80DE-B5C0-FD02-0A147100E14E}"/>
              </a:ext>
            </a:extLst>
          </p:cNvPr>
          <p:cNvSpPr/>
          <p:nvPr/>
        </p:nvSpPr>
        <p:spPr>
          <a:xfrm>
            <a:off x="6736081" y="3852892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537442B3-CFAC-C8F8-D029-E3547093A621}"/>
              </a:ext>
            </a:extLst>
          </p:cNvPr>
          <p:cNvSpPr/>
          <p:nvPr/>
        </p:nvSpPr>
        <p:spPr>
          <a:xfrm>
            <a:off x="1851414" y="2229095"/>
            <a:ext cx="720000" cy="719721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307FBC8C-36F8-FACC-8EA0-D56F77C15E0A}"/>
              </a:ext>
            </a:extLst>
          </p:cNvPr>
          <p:cNvSpPr/>
          <p:nvPr/>
        </p:nvSpPr>
        <p:spPr>
          <a:xfrm>
            <a:off x="3856211" y="4071167"/>
            <a:ext cx="720000" cy="719721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E08B6A62-5BD6-5F41-BDBB-A3BF95AF38D7}"/>
              </a:ext>
            </a:extLst>
          </p:cNvPr>
          <p:cNvSpPr/>
          <p:nvPr/>
        </p:nvSpPr>
        <p:spPr>
          <a:xfrm>
            <a:off x="7072343" y="2229095"/>
            <a:ext cx="720000" cy="7197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15C4A400-A999-1A62-3336-6C2FB2FAD635}"/>
              </a:ext>
            </a:extLst>
          </p:cNvPr>
          <p:cNvSpPr/>
          <p:nvPr/>
        </p:nvSpPr>
        <p:spPr>
          <a:xfrm>
            <a:off x="9136134" y="4071167"/>
            <a:ext cx="720000" cy="71972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844970F0-1581-F5EC-E2B5-8D4B1F0DCA8B}"/>
              </a:ext>
            </a:extLst>
          </p:cNvPr>
          <p:cNvSpPr txBox="1">
            <a:spLocks/>
          </p:cNvSpPr>
          <p:nvPr/>
        </p:nvSpPr>
        <p:spPr>
          <a:xfrm>
            <a:off x="548640" y="430506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Arm heben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6DB183C3-A6DF-ADB8-FF90-BDAB5BD69359}"/>
              </a:ext>
            </a:extLst>
          </p:cNvPr>
          <p:cNvSpPr txBox="1">
            <a:spLocks/>
          </p:cNvSpPr>
          <p:nvPr/>
        </p:nvSpPr>
        <p:spPr>
          <a:xfrm>
            <a:off x="1462057" y="1364888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Gleiche Seite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4AD5F36B-0799-D252-BC0D-20C31DDB5C93}"/>
              </a:ext>
            </a:extLst>
          </p:cNvPr>
          <p:cNvSpPr txBox="1">
            <a:spLocks/>
          </p:cNvSpPr>
          <p:nvPr/>
        </p:nvSpPr>
        <p:spPr>
          <a:xfrm>
            <a:off x="6594496" y="1364888"/>
            <a:ext cx="3841463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Gegengesetzte Seite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30640877-4FB7-555F-18F1-22217891FA07}"/>
              </a:ext>
            </a:extLst>
          </p:cNvPr>
          <p:cNvSpPr txBox="1">
            <a:spLocks/>
          </p:cNvSpPr>
          <p:nvPr/>
        </p:nvSpPr>
        <p:spPr>
          <a:xfrm>
            <a:off x="1509252" y="3204503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Links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342083A4-694E-D473-1605-FE60E66BE55C}"/>
              </a:ext>
            </a:extLst>
          </p:cNvPr>
          <p:cNvSpPr txBox="1">
            <a:spLocks/>
          </p:cNvSpPr>
          <p:nvPr/>
        </p:nvSpPr>
        <p:spPr>
          <a:xfrm>
            <a:off x="6736081" y="5091313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Links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39056275-697A-7EEA-5284-58D54903657A}"/>
              </a:ext>
            </a:extLst>
          </p:cNvPr>
          <p:cNvSpPr txBox="1">
            <a:spLocks/>
          </p:cNvSpPr>
          <p:nvPr/>
        </p:nvSpPr>
        <p:spPr>
          <a:xfrm>
            <a:off x="1490849" y="5091313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Rechts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D1C5E810-BB8C-23BF-F512-C8B369C84BEE}"/>
              </a:ext>
            </a:extLst>
          </p:cNvPr>
          <p:cNvSpPr txBox="1">
            <a:spLocks/>
          </p:cNvSpPr>
          <p:nvPr/>
        </p:nvSpPr>
        <p:spPr>
          <a:xfrm>
            <a:off x="6688886" y="3204502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Rechts</a:t>
            </a:r>
          </a:p>
        </p:txBody>
      </p:sp>
    </p:spTree>
    <p:extLst>
      <p:ext uri="{BB962C8B-B14F-4D97-AF65-F5344CB8AC3E}">
        <p14:creationId xmlns:p14="http://schemas.microsoft.com/office/powerpoint/2010/main" val="661559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86B9783-BDF3-A9B4-8194-612B2194FC6E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A4984140-1746-3EE4-024A-315FEB70995C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9016815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AF0964-4B6B-88AF-84A2-30C5AC50A0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A669EEA-CB41-65DD-F027-BC4FED403A78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9761D57-FF5D-76E0-0CFF-CC10E78AE36C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04178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E5F315-B341-B27B-485D-8B3C681792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ACEA035-FB22-E06B-8352-B7AD29800F81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8B528100-F7E5-EAF0-F0B6-570CE3E03FCC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98076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C37198-BC4E-CAB2-CBEA-AF4005BBE9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D5678071-C4FE-E473-3408-CBC1E49C7890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397294D3-172B-016F-7CDA-E20F2A0F1D76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5305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02EF8A-D0D6-9F83-F434-B3C937D71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F04911F-FBCB-A88D-C44B-9380BE237C3E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5A7D0525-0456-8F44-C1FE-B3CD7025D795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1291112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8593E0-DF3C-53E9-D809-32FBAC29DE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84DEA8C-D02C-06DA-BE65-AA62BE01A4EA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225F754E-47DC-DFA3-3EC4-C866294B4677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45488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8B4CDC-38D8-5C64-0F88-D906CC1F0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9511FBE6-71CB-B6D9-2697-57EE6815C607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2649BA0-5017-344A-6837-929DD31845BD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33990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CF100B-93A3-111F-067D-82AF4A45E0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313F453A-5E8A-FF8E-2C0A-B704747A1760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62FA4A8-B929-3675-1197-BE17DAAD8B94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16338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09398-8C94-35C7-E687-AA0D42B91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E1BF1DE2-92E4-BFAA-BD60-C5BAB8B6F009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7FC0C18B-DA99-C054-F656-B7E2AA403ED3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989159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BA9F3B-78D8-1CB1-C8EA-78E588A77D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2BE9848-DDD6-15D3-F482-10861F21E1EF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5C79D8CC-9B87-29DE-2CF0-6DD205D9FA5D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858783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7DA378-A9B4-2932-F9E0-D1507F831B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0F85A6D4-75F6-A761-34DC-6D10411CC6B4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BFAA6E4B-C704-9D03-FDCD-E3975111857E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6686222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5E7678-C075-577F-A7CC-FE7128220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CBF8082-58C0-1DE9-0F74-44151F7E26CE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B94B53B-B6C2-B500-4DE4-16ABEDE94511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08305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D0E5E2-01B9-0938-F2A4-654711958B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05069B8F-BC4C-0015-4404-AB7533FBF03E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D2C22E4-B0E9-556F-AA48-EE83B3DA20D3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3192483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0D696B-F124-55E7-4DD2-82F40A2824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A1174AF-95C0-F07E-9DF0-988226D2162D}"/>
              </a:ext>
            </a:extLst>
          </p:cNvPr>
          <p:cNvSpPr/>
          <p:nvPr/>
        </p:nvSpPr>
        <p:spPr>
          <a:xfrm>
            <a:off x="1509252" y="2010820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Rechteck 2">
            <a:extLst>
              <a:ext uri="{FF2B5EF4-FFF2-40B4-BE49-F238E27FC236}">
                <a16:creationId xmlns:a16="http://schemas.microsoft.com/office/drawing/2014/main" id="{40FB6941-3E3A-6348-6F53-03207194F754}"/>
              </a:ext>
            </a:extLst>
          </p:cNvPr>
          <p:cNvSpPr/>
          <p:nvPr/>
        </p:nvSpPr>
        <p:spPr>
          <a:xfrm>
            <a:off x="1509252" y="3852893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1F6E707E-CB7B-DB6A-FBEC-F55FC5DFE266}"/>
              </a:ext>
            </a:extLst>
          </p:cNvPr>
          <p:cNvSpPr/>
          <p:nvPr/>
        </p:nvSpPr>
        <p:spPr>
          <a:xfrm>
            <a:off x="6736081" y="2010820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9A192783-EB12-487F-5FBB-04047A524771}"/>
              </a:ext>
            </a:extLst>
          </p:cNvPr>
          <p:cNvSpPr/>
          <p:nvPr/>
        </p:nvSpPr>
        <p:spPr>
          <a:xfrm>
            <a:off x="6736081" y="3852892"/>
            <a:ext cx="3510116" cy="115627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C18431EF-D50A-E02E-7DC2-2974E66AE4AC}"/>
              </a:ext>
            </a:extLst>
          </p:cNvPr>
          <p:cNvSpPr/>
          <p:nvPr/>
        </p:nvSpPr>
        <p:spPr>
          <a:xfrm>
            <a:off x="1851414" y="2229095"/>
            <a:ext cx="720000" cy="719721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5B70D8F9-CF8D-E5A8-BB97-4CD1CEF69900}"/>
              </a:ext>
            </a:extLst>
          </p:cNvPr>
          <p:cNvSpPr/>
          <p:nvPr/>
        </p:nvSpPr>
        <p:spPr>
          <a:xfrm>
            <a:off x="3856211" y="4071167"/>
            <a:ext cx="720000" cy="719721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AC26DC3A-72A9-E285-400E-FB7D87D7BE49}"/>
              </a:ext>
            </a:extLst>
          </p:cNvPr>
          <p:cNvSpPr/>
          <p:nvPr/>
        </p:nvSpPr>
        <p:spPr>
          <a:xfrm>
            <a:off x="7072343" y="2229095"/>
            <a:ext cx="720000" cy="719721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CAB5ED82-8943-FFC2-E8DE-DF78ED548090}"/>
              </a:ext>
            </a:extLst>
          </p:cNvPr>
          <p:cNvSpPr/>
          <p:nvPr/>
        </p:nvSpPr>
        <p:spPr>
          <a:xfrm>
            <a:off x="9136134" y="4071167"/>
            <a:ext cx="720000" cy="719721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0C3D6AE0-E62A-4301-3849-8319030D5670}"/>
              </a:ext>
            </a:extLst>
          </p:cNvPr>
          <p:cNvSpPr txBox="1">
            <a:spLocks/>
          </p:cNvSpPr>
          <p:nvPr/>
        </p:nvSpPr>
        <p:spPr>
          <a:xfrm>
            <a:off x="548640" y="430506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dirty="0"/>
              <a:t>Bein heben</a:t>
            </a:r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96EF7B38-46B9-C06F-8A16-1F798BD87449}"/>
              </a:ext>
            </a:extLst>
          </p:cNvPr>
          <p:cNvSpPr txBox="1">
            <a:spLocks/>
          </p:cNvSpPr>
          <p:nvPr/>
        </p:nvSpPr>
        <p:spPr>
          <a:xfrm>
            <a:off x="1462057" y="1364888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Gleiche Seite</a:t>
            </a:r>
          </a:p>
        </p:txBody>
      </p:sp>
      <p:sp>
        <p:nvSpPr>
          <p:cNvPr id="13" name="Titel 1">
            <a:extLst>
              <a:ext uri="{FF2B5EF4-FFF2-40B4-BE49-F238E27FC236}">
                <a16:creationId xmlns:a16="http://schemas.microsoft.com/office/drawing/2014/main" id="{88053B7C-18E7-AA0D-EA32-FB3BD8085737}"/>
              </a:ext>
            </a:extLst>
          </p:cNvPr>
          <p:cNvSpPr txBox="1">
            <a:spLocks/>
          </p:cNvSpPr>
          <p:nvPr/>
        </p:nvSpPr>
        <p:spPr>
          <a:xfrm>
            <a:off x="6594496" y="1364888"/>
            <a:ext cx="3841463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Gegengesetzte Seite</a:t>
            </a:r>
          </a:p>
        </p:txBody>
      </p:sp>
      <p:sp>
        <p:nvSpPr>
          <p:cNvPr id="14" name="Titel 1">
            <a:extLst>
              <a:ext uri="{FF2B5EF4-FFF2-40B4-BE49-F238E27FC236}">
                <a16:creationId xmlns:a16="http://schemas.microsoft.com/office/drawing/2014/main" id="{040C504A-EA1A-ABD4-A42A-A28FFD35ECF0}"/>
              </a:ext>
            </a:extLst>
          </p:cNvPr>
          <p:cNvSpPr txBox="1">
            <a:spLocks/>
          </p:cNvSpPr>
          <p:nvPr/>
        </p:nvSpPr>
        <p:spPr>
          <a:xfrm>
            <a:off x="1509252" y="3204503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Links</a:t>
            </a:r>
          </a:p>
        </p:txBody>
      </p:sp>
      <p:sp>
        <p:nvSpPr>
          <p:cNvPr id="15" name="Titel 1">
            <a:extLst>
              <a:ext uri="{FF2B5EF4-FFF2-40B4-BE49-F238E27FC236}">
                <a16:creationId xmlns:a16="http://schemas.microsoft.com/office/drawing/2014/main" id="{AD185FB0-527B-4F8C-6155-B900CAC40547}"/>
              </a:ext>
            </a:extLst>
          </p:cNvPr>
          <p:cNvSpPr txBox="1">
            <a:spLocks/>
          </p:cNvSpPr>
          <p:nvPr/>
        </p:nvSpPr>
        <p:spPr>
          <a:xfrm>
            <a:off x="6736081" y="5091313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Links</a:t>
            </a:r>
          </a:p>
        </p:txBody>
      </p:sp>
      <p:sp>
        <p:nvSpPr>
          <p:cNvPr id="16" name="Titel 1">
            <a:extLst>
              <a:ext uri="{FF2B5EF4-FFF2-40B4-BE49-F238E27FC236}">
                <a16:creationId xmlns:a16="http://schemas.microsoft.com/office/drawing/2014/main" id="{EE0F582F-C16C-B856-C893-B4352344B1FB}"/>
              </a:ext>
            </a:extLst>
          </p:cNvPr>
          <p:cNvSpPr txBox="1">
            <a:spLocks/>
          </p:cNvSpPr>
          <p:nvPr/>
        </p:nvSpPr>
        <p:spPr>
          <a:xfrm>
            <a:off x="1490849" y="5091313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Rechts</a:t>
            </a:r>
          </a:p>
        </p:txBody>
      </p:sp>
      <p:sp>
        <p:nvSpPr>
          <p:cNvPr id="17" name="Titel 1">
            <a:extLst>
              <a:ext uri="{FF2B5EF4-FFF2-40B4-BE49-F238E27FC236}">
                <a16:creationId xmlns:a16="http://schemas.microsoft.com/office/drawing/2014/main" id="{33EB52CE-59D7-B850-68AF-E9B1613235E7}"/>
              </a:ext>
            </a:extLst>
          </p:cNvPr>
          <p:cNvSpPr txBox="1">
            <a:spLocks/>
          </p:cNvSpPr>
          <p:nvPr/>
        </p:nvSpPr>
        <p:spPr>
          <a:xfrm>
            <a:off x="6688886" y="3204502"/>
            <a:ext cx="3604506" cy="69818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z="3600" dirty="0"/>
              <a:t>Rechts</a:t>
            </a:r>
          </a:p>
        </p:txBody>
      </p:sp>
    </p:spTree>
    <p:extLst>
      <p:ext uri="{BB962C8B-B14F-4D97-AF65-F5344CB8AC3E}">
        <p14:creationId xmlns:p14="http://schemas.microsoft.com/office/powerpoint/2010/main" val="16093772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D4F83-BE31-364E-CB45-D4DDFD4E35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0C259A98-6F0C-4309-4B7A-82D35426B298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EBE43745-56DF-3D3A-EE5F-DBB9D5763E4E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8780083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7111E3-ED53-14B4-B50A-EFE2A7C669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3D7DAB2-55A0-C1B2-CA9C-D77C38364CD3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9C165A6-3379-415F-E1EE-C34154BBF4B4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308128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1E00E7-7D5A-D78B-60C6-BE665BDA9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9B19C3F0-4043-EB45-2149-97F6510D3C28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D8A4A67F-C84A-3164-43BA-064BDA87DE8F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665365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B806A9-B31E-C4C3-4DFA-EE68141FD6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EAC592E-5073-32A0-6FBB-3A85497C8FF5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32CA51DA-3C25-E1CC-8185-EACA508C1765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671731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550770-450E-13D0-85A8-FAD69039F3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F0DA60E-3C28-D75B-98BC-3BDA246ABBCA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82D2D6A7-324E-8A63-AD37-C27B2B1D8C01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4472085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117A5-4671-4782-A435-191E24D9AD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910A192A-D596-BFAB-6DB6-AA50B5EE8763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89BA6084-E498-BE7C-D7E2-48E23C597CA8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246558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C9E61-CF36-88B7-2D25-56C65C29C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EA7A3E5B-3810-0016-9E95-1091911CA196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BD74CD1D-D16D-F0DC-E507-428C81285CD0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3455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8D7351-74E0-B6B8-7DD9-16E0E390A5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B1C777DD-60E7-9003-391D-129C1BD2EFD0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2F1012A4-3565-B47C-D94E-6BA3EE66D123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054415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73B6C8-4690-35AD-44EA-6886F712A0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D55A55B-EF95-C1F3-F0CD-1157D84E126B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D49A1CBC-2196-9D47-8EFC-057034C62632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390588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ED9E2-1B1C-33B0-C13A-F81E28A3F3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B8DB7E3-E2BD-3BFD-9411-D82B9A2E2C99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55BC2027-7E59-79CD-D21B-6A35CFFDCA75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717446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25003D-156C-C531-FB9D-8988A3D2C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96955EA-0DD9-0C75-B9C9-12E3455C0200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B9ACAA4A-AF83-EA6B-1D9E-0F46E12F1EC3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9927770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898CC8-7592-C27F-85E4-1F5451CC01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1EDE16B-ACFA-D703-4569-2E6D1694827B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F4C03ED5-DC4A-4247-290B-BB333AEE03DE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070332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FB7C97-1464-E222-13DA-E31996C3CC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40A9A0B-0B45-A2A1-DED0-76EB40F02142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0992ED2-CE39-9B76-1AEA-3A8C2C21C379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35125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70B50-63CD-499C-AE04-4A105666F5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2AB36B4-0D73-EAC0-59D8-C446282FF56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Arme &amp; Beine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3066CA65-477E-15D0-876D-3BBB944536F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894177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02B295-3D67-2890-B913-12E7827321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C7FAC213-BCD7-E685-F67C-12F940C81DEC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055C98C7-855B-34CA-E5DF-0EE71DC9952D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437708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C09BDD-9C79-F651-0505-16C865E8BD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090C7801-902A-E78A-E964-273A39A5548B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6014EBAD-C130-979E-2E15-F6637F927FDE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0234043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3735BC-2CF9-C549-AFAE-281C4DF02A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47E8544-ACE5-F2B9-FB2E-1AF86CBDF557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EC72B1A-E7BF-232B-4FDA-89DACB3398FB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403006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F0E91-5891-29B5-3205-20C14A3275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2BBCB7D1-E42B-2680-3427-D0EF57333BC7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7910E6FA-58C9-C959-7031-D5A58BAAE70B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345899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286E48-2252-2337-6AB5-D66166EAEA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69C9A5D9-7597-DC62-CC0A-48A80F9097F5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A574F030-451E-E33D-BD5C-A6F1F27CC073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4136586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98DFC5-3445-F67A-795F-5C5BE1B4BF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E1800B1B-5DC9-83A1-E2D9-D3F4EF81048A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2083391-CC7A-CF26-933B-917DE376849A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2938300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815B95-4BE9-CD50-CBAE-B5B5A1C140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41CF740-27A4-54F1-6431-F19A803AF9D0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4739EB5-E064-4A3C-235F-61C08F4ABE7A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7531680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01EFE-E28D-15BB-44E3-9F152E9104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CF23C9A-9868-8517-8D4E-4E83A858AAB5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ED05213C-AB53-5ECA-9875-15CB9D2A62B5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319307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FAAA39-A650-2476-1A52-A9A01E4D6C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234456C6-534F-37A3-D8CA-0E78A8E0C061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6F3608C1-B96B-7E75-8617-D46AF15B8CF7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61164455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5D1235-9B4F-3CE9-D5B3-2DF67043BC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822F3A40-DE4B-7A84-BA20-0AA76E9FC184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AFB57528-6F69-0FDF-B9BE-42B344E5A295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834193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941421-7DBF-7B7C-050C-97416D01F2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25179968-C6DB-9B48-9706-429B6B9A81F0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3291F6A3-5FDB-8AC9-1E72-9BB78562D10C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15899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C93695-E8DE-769C-0A77-A506A7953A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DC9F5B3E-D5F0-CD30-58B3-947AF0FFCE1C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08368CAE-FE28-1499-A750-8C26483C4ACF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4751498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1AB3CB-B4DE-08F4-E09F-B033AF3EF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35B2CA17-5A82-3562-52B5-6FF8794C66DB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960D2D07-AAD8-E6B4-E198-05E3EA7A9A7F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9159752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1514DC-292B-9D4D-BC58-BC689F42A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DC56423A-FECA-490B-D1BA-2E454260C7BF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70FB6000-2B0F-F2CB-E5D6-B34E5B6D8A10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52734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C61EE9-5D8F-D53A-2840-7ED3E6E51F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1BDDDD01-5875-BD0A-5F17-F71B19351F2A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14659BC8-07F9-F34B-F257-6F093CF622B2}"/>
              </a:ext>
            </a:extLst>
          </p:cNvPr>
          <p:cNvSpPr/>
          <p:nvPr/>
        </p:nvSpPr>
        <p:spPr>
          <a:xfrm>
            <a:off x="2883801" y="2052115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842161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04E05D-D558-B194-4A0A-9653E3BD57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7DE9F9A1-BB70-58BB-1DD6-52AD2DEB0187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5EE0E76-6D9E-1F18-B333-7C64732C60B3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5212238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700E8D-42D7-B08D-5C67-0F91AFDDE6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F4A502D8-A96C-26F0-72DF-34381D3D2333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C669F293-3966-82DA-E989-98A0406826FC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219349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845D54-35B0-B223-7212-714FE2FFFB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>
            <a:extLst>
              <a:ext uri="{FF2B5EF4-FFF2-40B4-BE49-F238E27FC236}">
                <a16:creationId xmlns:a16="http://schemas.microsoft.com/office/drawing/2014/main" id="{43EF6873-E951-2085-3142-CF9C6489068D}"/>
              </a:ext>
            </a:extLst>
          </p:cNvPr>
          <p:cNvSpPr/>
          <p:nvPr/>
        </p:nvSpPr>
        <p:spPr>
          <a:xfrm>
            <a:off x="1635596" y="1562469"/>
            <a:ext cx="8920807" cy="309212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" name="Ellipse 2">
            <a:extLst>
              <a:ext uri="{FF2B5EF4-FFF2-40B4-BE49-F238E27FC236}">
                <a16:creationId xmlns:a16="http://schemas.microsoft.com/office/drawing/2014/main" id="{4FBC77E7-4988-42E5-5A06-12C1D49F3D4F}"/>
              </a:ext>
            </a:extLst>
          </p:cNvPr>
          <p:cNvSpPr/>
          <p:nvPr/>
        </p:nvSpPr>
        <p:spPr>
          <a:xfrm>
            <a:off x="7213927" y="2087511"/>
            <a:ext cx="2160000" cy="2160000"/>
          </a:xfrm>
          <a:prstGeom prst="ellipse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3900897"/>
      </p:ext>
    </p:extLst>
  </p:cSld>
  <p:clrMapOvr>
    <a:masterClrMapping/>
  </p:clrMapOvr>
</p:sld>
</file>

<file path=ppt/theme/theme1.xml><?xml version="1.0" encoding="utf-8"?>
<a:theme xmlns:a="http://schemas.openxmlformats.org/drawingml/2006/main" name="Rückblick">
  <a:themeElements>
    <a:clrScheme name="Rückblick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ückblick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ückblick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02006FA4-1611-4B07-AF7F-85CF6D20EB3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0</TotalTime>
  <Words>25</Words>
  <Application>Microsoft Office PowerPoint</Application>
  <PresentationFormat>Breitbild</PresentationFormat>
  <Paragraphs>17</Paragraphs>
  <Slides>49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2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49</vt:i4>
      </vt:variant>
    </vt:vector>
  </HeadingPairs>
  <TitlesOfParts>
    <vt:vector size="52" baseType="lpstr">
      <vt:lpstr>Calibri</vt:lpstr>
      <vt:lpstr>Calibri Light</vt:lpstr>
      <vt:lpstr>Rückblick</vt:lpstr>
      <vt:lpstr>Farbencode</vt:lpstr>
      <vt:lpstr>Farbencode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Arme &amp; Beine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Nothhof, Kira</dc:creator>
  <cp:lastModifiedBy>Nothhof, Kira</cp:lastModifiedBy>
  <cp:revision>1</cp:revision>
  <dcterms:created xsi:type="dcterms:W3CDTF">2025-10-20T11:58:06Z</dcterms:created>
  <dcterms:modified xsi:type="dcterms:W3CDTF">2025-10-20T12:13:34Z</dcterms:modified>
</cp:coreProperties>
</file>