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0" r:id="rId2"/>
  </p:sldMasterIdLst>
  <p:notesMasterIdLst>
    <p:notesMasterId r:id="rId11"/>
  </p:notesMasterIdLst>
  <p:handoutMasterIdLst>
    <p:handoutMasterId r:id="rId12"/>
  </p:handoutMasterIdLst>
  <p:sldIdLst>
    <p:sldId id="264" r:id="rId3"/>
    <p:sldId id="276" r:id="rId4"/>
    <p:sldId id="278" r:id="rId5"/>
    <p:sldId id="280" r:id="rId6"/>
    <p:sldId id="281" r:id="rId7"/>
    <p:sldId id="277" r:id="rId8"/>
    <p:sldId id="286" r:id="rId9"/>
    <p:sldId id="266" r:id="rId10"/>
  </p:sldIdLst>
  <p:sldSz cx="12188825" cy="6858000"/>
  <p:notesSz cx="6858000" cy="9144000"/>
  <p:defaultTextStyle>
    <a:defPPr>
      <a:defRPr lang="en-US"/>
    </a:defPPr>
    <a:lvl1pPr marL="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945">
          <p15:clr>
            <a:srgbClr val="A4A3A4"/>
          </p15:clr>
        </p15:guide>
        <p15:guide id="3" orient="horz" pos="3888">
          <p15:clr>
            <a:srgbClr val="A4A3A4"/>
          </p15:clr>
        </p15:guide>
        <p15:guide id="4" orient="horz" pos="192">
          <p15:clr>
            <a:srgbClr val="A4A3A4"/>
          </p15:clr>
        </p15:guide>
        <p15:guide id="5" orient="horz" pos="1072">
          <p15:clr>
            <a:srgbClr val="A4A3A4"/>
          </p15:clr>
        </p15:guide>
        <p15:guide id="6" pos="3839">
          <p15:clr>
            <a:srgbClr val="A4A3A4"/>
          </p15:clr>
        </p15:guide>
        <p15:guide id="7" pos="704">
          <p15:clr>
            <a:srgbClr val="A4A3A4"/>
          </p15:clr>
        </p15:guide>
        <p15:guide id="8" pos="710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69012ECD-51FC-41F1-AA8D-1B2483CD663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81" autoAdjust="0"/>
    <p:restoredTop sz="94660"/>
  </p:normalViewPr>
  <p:slideViewPr>
    <p:cSldViewPr showGuides="1">
      <p:cViewPr varScale="1">
        <p:scale>
          <a:sx n="115" d="100"/>
          <a:sy n="115" d="100"/>
        </p:scale>
        <p:origin x="264" y="108"/>
      </p:cViewPr>
      <p:guideLst>
        <p:guide orient="horz" pos="2160"/>
        <p:guide orient="horz" pos="945"/>
        <p:guide orient="horz" pos="3888"/>
        <p:guide orient="horz" pos="192"/>
        <p:guide orient="horz" pos="1072"/>
        <p:guide pos="3839"/>
        <p:guide pos="704"/>
        <p:guide pos="710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2" d="100"/>
          <a:sy n="82" d="100"/>
        </p:scale>
        <p:origin x="1410" y="6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handoutMaster" Target="handoutMasters/handoutMaster1.xml"/><Relationship Id="rId2" Type="http://schemas.openxmlformats.org/officeDocument/2006/relationships/slideMaster" Target="slideMasters/slideMaster1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leichschenkliges Dreieck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>
              <a:solidFill>
                <a:schemeClr val="tx2"/>
              </a:solidFill>
            </a:endParaRPr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73C59C-4E16-4A64-A766-34DB213E11B3}" type="datetimeFigureOut">
              <a:rPr lang="de-DE">
                <a:solidFill>
                  <a:schemeClr val="tx2"/>
                </a:solidFill>
              </a:rPr>
              <a:t>05.09.2025</a:t>
            </a:fld>
            <a:endParaRPr>
              <a:solidFill>
                <a:schemeClr val="tx2"/>
              </a:solidFill>
            </a:endParaRPr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>
              <a:solidFill>
                <a:schemeClr val="tx2"/>
              </a:solidFill>
            </a:endParaRP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D77566-CD65-4859-9FA1-43956DC85B8C}" type="slidenum">
              <a:rPr>
                <a:solidFill>
                  <a:schemeClr val="tx2"/>
                </a:solidFill>
              </a:rPr>
              <a:t>‹Nr.›</a:t>
            </a:fld>
            <a:endParaRPr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87983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leichschenkliges Dreieck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endParaRPr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F95CF31C-F757-429C-A789-86504F04C3BE}" type="datetimeFigureOut">
              <a:rPr lang="de-DE"/>
              <a:pPr/>
              <a:t>05.09.2025</a:t>
            </a:fld>
            <a:endParaRPr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Textmasterformat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endParaRPr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8796F01-7154-41E0-B48B-A6921757531A}" type="slidenum">
              <a:rPr/>
              <a:pPr/>
              <a:t>‹Nr.›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40775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4672383" y="1498601"/>
            <a:ext cx="7008574" cy="3298825"/>
          </a:xfrm>
        </p:spPr>
        <p:txBody>
          <a:bodyPr>
            <a:normAutofit/>
          </a:bodyPr>
          <a:lstStyle>
            <a:lvl1pPr>
              <a:lnSpc>
                <a:spcPct val="90000"/>
              </a:lnSpc>
              <a:defRPr sz="5400" cap="none" baseline="0"/>
            </a:lvl1pPr>
          </a:lstStyle>
          <a:p>
            <a:r>
              <a:rPr lang="de-DE" noProof="0"/>
              <a:t>Titelmasterformat durch Klicken bearbeiten</a:t>
            </a:r>
            <a:endParaRPr lang="de-DE" noProof="0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4672383" y="4927600"/>
            <a:ext cx="7008574" cy="12446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800" b="0">
                <a:solidFill>
                  <a:schemeClr val="tx1"/>
                </a:solidFill>
              </a:defRPr>
            </a:lvl1pPr>
            <a:lvl2pPr marL="6094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9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4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4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5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noProof="0"/>
              <a:t>Formatvorlage des Untertitelmasters durch Klicken bearbeiten</a:t>
            </a:r>
            <a:endParaRPr lang="de-DE" noProof="0" dirty="0"/>
          </a:p>
        </p:txBody>
      </p:sp>
    </p:spTree>
    <p:extLst>
      <p:ext uri="{BB962C8B-B14F-4D97-AF65-F5344CB8AC3E}">
        <p14:creationId xmlns:p14="http://schemas.microsoft.com/office/powerpoint/2010/main" val="3222770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noProof="0"/>
              <a:t>Titelmasterformat durch Klicken bearbeiten</a:t>
            </a:r>
            <a:endParaRPr lang="de-DE" noProof="0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de-DE" noProof="0"/>
              <a:t>Textmasterformat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  <a:endParaRPr lang="de-DE" noProof="0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A30F4-0B4E-4E4B-BC36-C30CD13F4E17}" type="datetimeFigureOut">
              <a:rPr lang="de-DE" noProof="0" smtClean="0"/>
              <a:t>05.09.2025</a:t>
            </a:fld>
            <a:endParaRPr lang="de-DE" noProof="0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noProof="0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0BA0E-20D0-4E7C-B286-26C960A6788F}" type="slidenum">
              <a:rPr lang="de-DE" noProof="0" smtClean="0"/>
              <a:t>‹Nr.›</a:t>
            </a:fld>
            <a:endParaRPr lang="de-DE" noProof="0" dirty="0"/>
          </a:p>
        </p:txBody>
      </p:sp>
    </p:spTree>
    <p:extLst>
      <p:ext uri="{BB962C8B-B14F-4D97-AF65-F5344CB8AC3E}">
        <p14:creationId xmlns:p14="http://schemas.microsoft.com/office/powerpoint/2010/main" val="1563524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Abschnitts-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12589" y="4445000"/>
            <a:ext cx="7008574" cy="1930400"/>
          </a:xfrm>
        </p:spPr>
        <p:txBody>
          <a:bodyPr anchor="t">
            <a:normAutofit/>
          </a:bodyPr>
          <a:lstStyle>
            <a:lvl1pPr algn="l">
              <a:defRPr sz="5400" b="0" cap="none" baseline="0"/>
            </a:lvl1pPr>
          </a:lstStyle>
          <a:p>
            <a:r>
              <a:rPr lang="de-DE" noProof="0"/>
              <a:t>Titelmasterformat durch Klicken bearbeiten</a:t>
            </a:r>
            <a:endParaRPr lang="de-DE" noProof="0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12589" y="3124200"/>
            <a:ext cx="7008574" cy="1296987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609493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8987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848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797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746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696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645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594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noProof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419634022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noProof="0"/>
              <a:t>Titelmasterformat durch Klicken bearbeiten</a:t>
            </a:r>
            <a:endParaRPr lang="de-DE" noProof="0" dirty="0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1117309" y="1701800"/>
            <a:ext cx="4977104" cy="4470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de-DE" noProof="0"/>
              <a:t>Textmasterformat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  <a:endParaRPr lang="de-DE" noProof="0" dirty="0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297559" y="1701800"/>
            <a:ext cx="4977104" cy="4470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de-DE" noProof="0"/>
              <a:t>Textmasterformat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  <a:endParaRPr lang="de-DE" noProof="0" dirty="0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04D1-F9BD-4643-8480-6EA41EB484F1}" type="datetimeFigureOut">
              <a:rPr lang="de-DE" noProof="0" smtClean="0"/>
              <a:t>05.09.2025</a:t>
            </a:fld>
            <a:endParaRPr lang="de-DE" noProof="0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noProof="0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 lang="de-DE" noProof="0" smtClean="0"/>
              <a:t>‹Nr.›</a:t>
            </a:fld>
            <a:endParaRPr lang="de-DE" noProof="0" dirty="0"/>
          </a:p>
        </p:txBody>
      </p:sp>
    </p:spTree>
    <p:extLst>
      <p:ext uri="{BB962C8B-B14F-4D97-AF65-F5344CB8AC3E}">
        <p14:creationId xmlns:p14="http://schemas.microsoft.com/office/powerpoint/2010/main" val="3489339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noProof="0"/>
              <a:t>Titelmasterformat durch Klicken bearbeiten</a:t>
            </a:r>
            <a:endParaRPr lang="de-DE" noProof="0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121372" y="1608836"/>
            <a:ext cx="4973041" cy="512064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de-DE" noProof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1117309" y="2209800"/>
            <a:ext cx="4977104" cy="3962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de-DE" noProof="0"/>
              <a:t>Textmasterformat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  <a:endParaRPr lang="de-DE" noProof="0" dirty="0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301622" y="1608836"/>
            <a:ext cx="4973041" cy="512064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de-DE" noProof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297559" y="2209800"/>
            <a:ext cx="4977104" cy="3962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de-DE" noProof="0"/>
              <a:t>Textmasterformat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  <a:endParaRPr lang="de-DE" noProof="0" dirty="0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04D1-F9BD-4643-8480-6EA41EB484F1}" type="datetimeFigureOut">
              <a:rPr lang="de-DE" noProof="0" smtClean="0"/>
              <a:t>05.09.2025</a:t>
            </a:fld>
            <a:endParaRPr lang="de-DE" noProof="0" dirty="0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noProof="0" dirty="0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 lang="de-DE" noProof="0" smtClean="0"/>
              <a:t>‹Nr.›</a:t>
            </a:fld>
            <a:endParaRPr lang="de-DE" noProof="0" dirty="0"/>
          </a:p>
        </p:txBody>
      </p:sp>
    </p:spTree>
    <p:extLst>
      <p:ext uri="{BB962C8B-B14F-4D97-AF65-F5344CB8AC3E}">
        <p14:creationId xmlns:p14="http://schemas.microsoft.com/office/powerpoint/2010/main" val="355283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noProof="0"/>
              <a:t>Titelmasterformat durch Klicken bearbeiten</a:t>
            </a:r>
            <a:endParaRPr lang="de-DE" noProof="0" dirty="0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04D1-F9BD-4643-8480-6EA41EB484F1}" type="datetimeFigureOut">
              <a:rPr lang="de-DE" noProof="0" smtClean="0"/>
              <a:t>05.09.2025</a:t>
            </a:fld>
            <a:endParaRPr lang="de-DE" noProof="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noProof="0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 lang="de-DE" noProof="0" smtClean="0"/>
              <a:t>‹Nr.›</a:t>
            </a:fld>
            <a:endParaRPr lang="de-DE" noProof="0" dirty="0"/>
          </a:p>
        </p:txBody>
      </p:sp>
    </p:spTree>
    <p:extLst>
      <p:ext uri="{BB962C8B-B14F-4D97-AF65-F5344CB8AC3E}">
        <p14:creationId xmlns:p14="http://schemas.microsoft.com/office/powerpoint/2010/main" val="3516763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04D1-F9BD-4643-8480-6EA41EB484F1}" type="datetimeFigureOut">
              <a:rPr lang="de-DE" noProof="0" smtClean="0"/>
              <a:t>05.09.2025</a:t>
            </a:fld>
            <a:endParaRPr lang="de-DE" noProof="0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noProof="0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 lang="de-DE" noProof="0" smtClean="0"/>
              <a:t>‹Nr.›</a:t>
            </a:fld>
            <a:endParaRPr lang="de-DE" noProof="0" dirty="0"/>
          </a:p>
        </p:txBody>
      </p:sp>
    </p:spTree>
    <p:extLst>
      <p:ext uri="{BB962C8B-B14F-4D97-AF65-F5344CB8AC3E}">
        <p14:creationId xmlns:p14="http://schemas.microsoft.com/office/powerpoint/2010/main" val="2068731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hteck 7"/>
          <p:cNvSpPr/>
          <p:nvPr/>
        </p:nvSpPr>
        <p:spPr>
          <a:xfrm>
            <a:off x="3961368" y="0"/>
            <a:ext cx="7922736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 lang="de-DE" noProof="0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04721" y="1701800"/>
            <a:ext cx="3351927" cy="2844800"/>
          </a:xfrm>
        </p:spPr>
        <p:txBody>
          <a:bodyPr anchor="b">
            <a:normAutofit/>
          </a:bodyPr>
          <a:lstStyle>
            <a:lvl1pPr algn="l">
              <a:defRPr sz="2000" b="1"/>
            </a:lvl1pPr>
          </a:lstStyle>
          <a:p>
            <a:r>
              <a:rPr lang="de-DE" noProof="0"/>
              <a:t>Titelmasterformat durch Klicken bearbeiten</a:t>
            </a:r>
            <a:endParaRPr lang="de-DE" noProof="0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469236" y="482600"/>
            <a:ext cx="6805427" cy="58928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  <a:endParaRPr lang="de-DE" noProof="0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304721" y="4648200"/>
            <a:ext cx="3351927" cy="17272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de-DE" noProof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BF754-515F-40B9-8D24-D54D5825B3D0}" type="datetimeFigureOut">
              <a:rPr lang="de-DE" noProof="0" smtClean="0"/>
              <a:t>05.09.2025</a:t>
            </a:fld>
            <a:endParaRPr lang="de-DE" noProof="0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noProof="0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BB78A-01B4-41F2-96B0-677A4A282832}" type="slidenum">
              <a:rPr lang="de-DE" noProof="0" smtClean="0"/>
              <a:t>‹Nr.›</a:t>
            </a:fld>
            <a:endParaRPr lang="de-DE" noProof="0" dirty="0"/>
          </a:p>
        </p:txBody>
      </p:sp>
    </p:spTree>
    <p:extLst>
      <p:ext uri="{BB962C8B-B14F-4D97-AF65-F5344CB8AC3E}">
        <p14:creationId xmlns:p14="http://schemas.microsoft.com/office/powerpoint/2010/main" val="1968072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hteck 7"/>
          <p:cNvSpPr/>
          <p:nvPr/>
        </p:nvSpPr>
        <p:spPr>
          <a:xfrm>
            <a:off x="2082258" y="0"/>
            <a:ext cx="802431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 lang="de-DE" noProof="0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437765" y="4800600"/>
            <a:ext cx="7313295" cy="762000"/>
          </a:xfrm>
        </p:spPr>
        <p:txBody>
          <a:bodyPr anchor="b">
            <a:normAutofit/>
          </a:bodyPr>
          <a:lstStyle>
            <a:lvl1pPr algn="l">
              <a:defRPr sz="2000" b="1"/>
            </a:lvl1pPr>
          </a:lstStyle>
          <a:p>
            <a:r>
              <a:rPr lang="de-DE" noProof="0"/>
              <a:t>Titelmasterformat durch Klicken bearbeiten</a:t>
            </a:r>
            <a:endParaRPr lang="de-DE" noProof="0" dirty="0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2437765" y="279401"/>
            <a:ext cx="7313295" cy="4448175"/>
          </a:xfrm>
        </p:spPr>
        <p:txBody>
          <a:bodyPr>
            <a:normAutofit/>
          </a:bodyPr>
          <a:lstStyle>
            <a:lvl1pPr marL="0" indent="0">
              <a:buNone/>
              <a:defRPr sz="2800"/>
            </a:lvl1pPr>
            <a:lvl2pPr marL="609493" indent="0">
              <a:buNone/>
              <a:defRPr sz="3700"/>
            </a:lvl2pPr>
            <a:lvl3pPr marL="1218987" indent="0">
              <a:buNone/>
              <a:defRPr sz="3200"/>
            </a:lvl3pPr>
            <a:lvl4pPr marL="1828480" indent="0">
              <a:buNone/>
              <a:defRPr sz="2700"/>
            </a:lvl4pPr>
            <a:lvl5pPr marL="2437973" indent="0">
              <a:buNone/>
              <a:defRPr sz="2700"/>
            </a:lvl5pPr>
            <a:lvl6pPr marL="3047467" indent="0">
              <a:buNone/>
              <a:defRPr sz="2700"/>
            </a:lvl6pPr>
            <a:lvl7pPr marL="3656960" indent="0">
              <a:buNone/>
              <a:defRPr sz="2700"/>
            </a:lvl7pPr>
            <a:lvl8pPr marL="4266453" indent="0">
              <a:buNone/>
              <a:defRPr sz="2700"/>
            </a:lvl8pPr>
            <a:lvl9pPr marL="4875947" indent="0">
              <a:buNone/>
              <a:defRPr sz="2700"/>
            </a:lvl9pPr>
          </a:lstStyle>
          <a:p>
            <a:r>
              <a:rPr lang="de-DE" noProof="0"/>
              <a:t>Bild durch Klicken auf Symbol hinzufügen</a:t>
            </a:r>
            <a:endParaRPr lang="de-DE" noProof="0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2437765" y="5562600"/>
            <a:ext cx="7313295" cy="8128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de-DE" noProof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BF754-515F-40B9-8D24-D54D5825B3D0}" type="datetimeFigureOut">
              <a:rPr lang="de-DE" noProof="0" smtClean="0"/>
              <a:t>05.09.2025</a:t>
            </a:fld>
            <a:endParaRPr lang="de-DE" noProof="0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noProof="0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BB78A-01B4-41F2-96B0-677A4A282832}" type="slidenum">
              <a:rPr lang="de-DE" noProof="0" smtClean="0"/>
              <a:t>‹Nr.›</a:t>
            </a:fld>
            <a:endParaRPr lang="de-DE" noProof="0" dirty="0"/>
          </a:p>
        </p:txBody>
      </p:sp>
    </p:spTree>
    <p:extLst>
      <p:ext uri="{BB962C8B-B14F-4D97-AF65-F5344CB8AC3E}">
        <p14:creationId xmlns:p14="http://schemas.microsoft.com/office/powerpoint/2010/main" val="1221337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noProof="0"/>
              <a:t>Titelmasterformat durch Klicken bearbeiten</a:t>
            </a:r>
            <a:endParaRPr lang="de-DE" noProof="0" dirty="0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noProof="0"/>
              <a:t>Textmasterformat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  <a:endParaRPr lang="de-DE" noProof="0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CB6C2-1084-4AED-A74A-DF028B0094EA}" type="datetimeFigureOut">
              <a:rPr lang="de-DE" noProof="0" smtClean="0"/>
              <a:t>05.09.2025</a:t>
            </a:fld>
            <a:endParaRPr lang="de-DE" noProof="0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noProof="0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C5AD9-787D-40FA-8A4D-16A055B9AF81}" type="slidenum">
              <a:rPr lang="de-DE" noProof="0" smtClean="0"/>
              <a:t>‹Nr.›</a:t>
            </a:fld>
            <a:endParaRPr lang="de-DE" noProof="0" dirty="0"/>
          </a:p>
        </p:txBody>
      </p:sp>
    </p:spTree>
    <p:extLst>
      <p:ext uri="{BB962C8B-B14F-4D97-AF65-F5344CB8AC3E}">
        <p14:creationId xmlns:p14="http://schemas.microsoft.com/office/powerpoint/2010/main" val="1010434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9852633" y="274638"/>
            <a:ext cx="1422030" cy="5897561"/>
          </a:xfrm>
        </p:spPr>
        <p:txBody>
          <a:bodyPr vert="eaVert"/>
          <a:lstStyle/>
          <a:p>
            <a:r>
              <a:rPr lang="de-DE" noProof="0"/>
              <a:t>Titelmasterformat durch Klicken bearbeiten</a:t>
            </a:r>
            <a:endParaRPr lang="de-DE" noProof="0" dirty="0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1117309" y="274638"/>
            <a:ext cx="8532178" cy="5897561"/>
          </a:xfrm>
        </p:spPr>
        <p:txBody>
          <a:bodyPr vert="eaVert"/>
          <a:lstStyle/>
          <a:p>
            <a:pPr lvl="0"/>
            <a:r>
              <a:rPr lang="de-DE" noProof="0"/>
              <a:t>Textmasterformat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  <a:endParaRPr lang="de-DE" noProof="0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CB6C2-1084-4AED-A74A-DF028B0094EA}" type="datetimeFigureOut">
              <a:rPr lang="de-DE" noProof="0" smtClean="0"/>
              <a:t>05.09.2025</a:t>
            </a:fld>
            <a:endParaRPr lang="de-DE" noProof="0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noProof="0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C5AD9-787D-40FA-8A4D-16A055B9AF81}" type="slidenum">
              <a:rPr lang="de-DE" noProof="0" smtClean="0"/>
              <a:t>‹Nr.›</a:t>
            </a:fld>
            <a:endParaRPr lang="de-DE" noProof="0" dirty="0"/>
          </a:p>
        </p:txBody>
      </p:sp>
    </p:spTree>
    <p:extLst>
      <p:ext uri="{BB962C8B-B14F-4D97-AF65-F5344CB8AC3E}">
        <p14:creationId xmlns:p14="http://schemas.microsoft.com/office/powerpoint/2010/main" val="3650715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hteck 8"/>
          <p:cNvSpPr/>
          <p:nvPr/>
        </p:nvSpPr>
        <p:spPr>
          <a:xfrm>
            <a:off x="304721" y="0"/>
            <a:ext cx="11579384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 lang="de-DE" noProof="0" dirty="0"/>
          </a:p>
        </p:txBody>
      </p:sp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1117309" y="76200"/>
            <a:ext cx="10157354" cy="1397000"/>
          </a:xfrm>
          <a:prstGeom prst="rect">
            <a:avLst/>
          </a:prstGeom>
        </p:spPr>
        <p:txBody>
          <a:bodyPr vert="horz" lIns="121899" tIns="60949" rIns="121899" bIns="60949" rtlCol="0" anchor="b">
            <a:normAutofit/>
          </a:bodyPr>
          <a:lstStyle/>
          <a:p>
            <a:r>
              <a:rPr lang="de-DE" noProof="0" dirty="0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117309" y="1701800"/>
            <a:ext cx="10157354" cy="4470400"/>
          </a:xfrm>
          <a:prstGeom prst="rect">
            <a:avLst/>
          </a:prstGeom>
        </p:spPr>
        <p:txBody>
          <a:bodyPr vert="horz" lIns="121899" tIns="60949" rIns="121899" bIns="60949" rtlCol="0">
            <a:normAutofit/>
          </a:bodyPr>
          <a:lstStyle/>
          <a:p>
            <a:pPr lvl="0"/>
            <a:r>
              <a:rPr lang="de-DE" noProof="0" dirty="0"/>
              <a:t>Textmasterformat bearbeiten</a:t>
            </a:r>
          </a:p>
          <a:p>
            <a:pPr lvl="1"/>
            <a:r>
              <a:rPr lang="de-DE" noProof="0" dirty="0"/>
              <a:t>Zweite Ebene</a:t>
            </a:r>
          </a:p>
          <a:p>
            <a:pPr lvl="2"/>
            <a:r>
              <a:rPr lang="de-DE" noProof="0" dirty="0"/>
              <a:t>Dritte Ebene</a:t>
            </a:r>
          </a:p>
          <a:p>
            <a:pPr lvl="3"/>
            <a:r>
              <a:rPr lang="de-DE" noProof="0" dirty="0"/>
              <a:t>Vierte Ebene</a:t>
            </a:r>
          </a:p>
          <a:p>
            <a:pPr lvl="4"/>
            <a:r>
              <a:rPr lang="de-DE" noProof="0" dirty="0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1117309" y="6400801"/>
            <a:ext cx="2742486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l">
              <a:defRPr sz="1200">
                <a:solidFill>
                  <a:schemeClr val="tx2">
                    <a:lumMod val="50000"/>
                    <a:lumOff val="50000"/>
                  </a:schemeClr>
                </a:solidFill>
              </a:defRPr>
            </a:lvl1pPr>
          </a:lstStyle>
          <a:p>
            <a:fld id="{2DD204D1-F9BD-4643-8480-6EA41EB484F1}" type="datetimeFigureOut">
              <a:rPr lang="de-DE" noProof="0" smtClean="0"/>
              <a:pPr/>
              <a:t>05.09.2025</a:t>
            </a:fld>
            <a:endParaRPr lang="de-DE" noProof="0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907842" y="6400801"/>
            <a:ext cx="6216301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ctr">
              <a:defRPr sz="1200">
                <a:solidFill>
                  <a:schemeClr val="tx2">
                    <a:lumMod val="50000"/>
                    <a:lumOff val="50000"/>
                  </a:schemeClr>
                </a:solidFill>
              </a:defRPr>
            </a:lvl1pPr>
          </a:lstStyle>
          <a:p>
            <a:endParaRPr lang="de-DE" noProof="0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10167146" y="6400801"/>
            <a:ext cx="1107518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r">
              <a:defRPr sz="1200">
                <a:solidFill>
                  <a:schemeClr val="tx2">
                    <a:lumMod val="50000"/>
                    <a:lumOff val="50000"/>
                  </a:schemeClr>
                </a:solidFill>
              </a:defRPr>
            </a:lvl1pPr>
          </a:lstStyle>
          <a:p>
            <a:fld id="{EB37DED6-D4C7-42EE-AB49-D2E39E64FDE4}" type="slidenum">
              <a:rPr lang="de-DE" noProof="0" smtClean="0"/>
              <a:pPr/>
              <a:t>‹Nr.›</a:t>
            </a:fld>
            <a:endParaRPr lang="de-DE" noProof="0" dirty="0"/>
          </a:p>
        </p:txBody>
      </p:sp>
    </p:spTree>
    <p:extLst>
      <p:ext uri="{BB962C8B-B14F-4D97-AF65-F5344CB8AC3E}">
        <p14:creationId xmlns:p14="http://schemas.microsoft.com/office/powerpoint/2010/main" val="1544047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9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75" r:id="rId8"/>
    <p:sldLayoutId id="2147483676" r:id="rId9"/>
    <p:sldLayoutId id="2147483677" r:id="rId10"/>
    <p:sldLayoutId id="2147483678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1218987" rtl="0" eaLnBrk="1" latinLnBrk="0" hangingPunct="1">
        <a:lnSpc>
          <a:spcPct val="85000"/>
        </a:lnSpc>
        <a:spcBef>
          <a:spcPct val="0"/>
        </a:spcBef>
        <a:buNone/>
        <a:tabLst/>
        <a:defRPr sz="4400" kern="1200" cap="none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47" indent="-304747" algn="l" defTabSz="1218987" rtl="0" eaLnBrk="1" latinLnBrk="0" hangingPunct="1">
        <a:lnSpc>
          <a:spcPct val="95000"/>
        </a:lnSpc>
        <a:spcBef>
          <a:spcPts val="1866"/>
        </a:spcBef>
        <a:buSzPct val="10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31392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58037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584683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11328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437973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64619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91264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78859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ilvaplana-curling.ch/coppa17/spqr.php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quote.org/wiki/Declaration_of_the_Rights_of_Man_and_of_the_Citizen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creativecommons.org/licenses/by-sa/3.0/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kultus.hessen.de/sites/kultus.hessen.de/files/2025-07/abiturerlass_la_2027.pdf" TargetMode="External"/><Relationship Id="rId2" Type="http://schemas.openxmlformats.org/officeDocument/2006/relationships/hyperlink" Target="https://kultus.hessen.de/sites/kultus.hessen.de/files/2025-01/kerncurriculum_gymnasiale_oberstufe-geschichte_.pdf" TargetMode="External"/><Relationship Id="rId1" Type="http://schemas.openxmlformats.org/officeDocument/2006/relationships/slideLayout" Target="../slideLayouts/slideLayout4.xml"/><Relationship Id="rId4" Type="http://schemas.openxmlformats.org/officeDocument/2006/relationships/hyperlink" Target="mailto:oliver.lange@schule.hessen.de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 defTabSz="1218987">
              <a:lnSpc>
                <a:spcPct val="90000"/>
              </a:lnSpc>
              <a:spcBef>
                <a:spcPct val="0"/>
              </a:spcBef>
              <a:buNone/>
            </a:pPr>
            <a:r>
              <a:rPr lang="de-DE" sz="5400" b="0" i="0" baseline="0" dirty="0">
                <a:solidFill>
                  <a:srgbClr val="374C8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GESCHICHTE</a:t>
            </a:r>
            <a:r>
              <a:rPr lang="de-DE" dirty="0">
                <a:solidFill>
                  <a:srgbClr val="374C8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IN DER OBERSTUFE</a:t>
            </a:r>
            <a:endParaRPr lang="de-DE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marL="0" indent="0" algn="l">
              <a:spcBef>
                <a:spcPts val="0"/>
              </a:spcBef>
              <a:buNone/>
            </a:pPr>
            <a:r>
              <a:rPr lang="de-DE" sz="2800" b="0" i="0" dirty="0">
                <a:solidFill>
                  <a:srgbClr val="374C81"/>
                </a:solidFill>
              </a:rPr>
              <a:t>Eine Einführung in den Geschichtsunterricht an der ASS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650340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el 12"/>
          <p:cNvSpPr>
            <a:spLocks noGrp="1"/>
          </p:cNvSpPr>
          <p:nvPr>
            <p:ph type="title"/>
          </p:nvPr>
        </p:nvSpPr>
        <p:spPr>
          <a:xfrm>
            <a:off x="1117309" y="76200"/>
            <a:ext cx="10157354" cy="1397000"/>
          </a:xfrm>
        </p:spPr>
        <p:txBody>
          <a:bodyPr anchor="b">
            <a:normAutofit/>
          </a:bodyPr>
          <a:lstStyle/>
          <a:p>
            <a:pPr defTabSz="1218987">
              <a:spcBef>
                <a:spcPct val="0"/>
              </a:spcBef>
              <a:buNone/>
            </a:pPr>
            <a:r>
              <a:rPr lang="de-DE" b="0" i="0" baseline="0"/>
              <a:t>Geschichte als Pflichtfach</a:t>
            </a:r>
            <a:endParaRPr lang="de-DE"/>
          </a:p>
        </p:txBody>
      </p:sp>
      <p:pic>
        <p:nvPicPr>
          <p:cNvPr id="3" name="Grafik 2" descr="Ein Bild, das Text enthält.&#10;&#10;Automatisch generierte Beschreibung">
            <a:extLst>
              <a:ext uri="{FF2B5EF4-FFF2-40B4-BE49-F238E27FC236}">
                <a16:creationId xmlns:a16="http://schemas.microsoft.com/office/drawing/2014/main" id="{985D00B7-DB37-4E65-AA3D-D98036401045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1117309" y="1863206"/>
            <a:ext cx="3968991" cy="3307494"/>
          </a:xfrm>
          <a:prstGeom prst="rect">
            <a:avLst/>
          </a:prstGeom>
          <a:noFill/>
        </p:spPr>
      </p:pic>
      <p:sp>
        <p:nvSpPr>
          <p:cNvPr id="14" name="Inhaltsplatzhalter 13"/>
          <p:cNvSpPr>
            <a:spLocks noGrp="1"/>
          </p:cNvSpPr>
          <p:nvPr>
            <p:ph sz="half" idx="2"/>
          </p:nvPr>
        </p:nvSpPr>
        <p:spPr>
          <a:xfrm>
            <a:off x="6297559" y="1701800"/>
            <a:ext cx="4977104" cy="4470400"/>
          </a:xfrm>
        </p:spPr>
        <p:txBody>
          <a:bodyPr>
            <a:normAutofit/>
          </a:bodyPr>
          <a:lstStyle/>
          <a:p>
            <a:pPr marL="304770" indent="-304770" defTabSz="1218987">
              <a:spcBef>
                <a:spcPts val="1866"/>
              </a:spcBef>
              <a:buClr>
                <a:srgbClr val="374C81"/>
              </a:buClr>
              <a:buSzPct val="100000"/>
              <a:buFont typeface="Arial"/>
              <a:buChar char="•"/>
            </a:pPr>
            <a:r>
              <a:rPr lang="de-DE" sz="1900" b="0" i="0" dirty="0"/>
              <a:t>Belegung von der Einführungsphase bis zum Abitur</a:t>
            </a:r>
          </a:p>
          <a:p>
            <a:pPr marL="304770" indent="-304770" defTabSz="1218987">
              <a:spcBef>
                <a:spcPts val="1866"/>
              </a:spcBef>
              <a:buClr>
                <a:srgbClr val="374C81"/>
              </a:buClr>
              <a:buSzPct val="100000"/>
              <a:buFont typeface="Arial"/>
              <a:buChar char="•"/>
            </a:pPr>
            <a:r>
              <a:rPr lang="de-DE" sz="1900" b="0" i="0" dirty="0"/>
              <a:t>Zeitraum von der Antike bis in unsere Gegenwart </a:t>
            </a:r>
          </a:p>
          <a:p>
            <a:pPr marL="304770" indent="-304770" defTabSz="1218987">
              <a:spcBef>
                <a:spcPts val="1866"/>
              </a:spcBef>
              <a:buClr>
                <a:srgbClr val="374C81"/>
              </a:buClr>
              <a:buSzPct val="100000"/>
              <a:buFont typeface="Arial"/>
              <a:buChar char="•"/>
            </a:pPr>
            <a:r>
              <a:rPr lang="de-DE" sz="1900" b="0" i="0" dirty="0"/>
              <a:t>Aufzeigen der Entwicklungen, die zur Entstehung des Hier und Jetzt geführt haben</a:t>
            </a:r>
          </a:p>
          <a:p>
            <a:pPr marL="304770" indent="-304770" defTabSz="1218987">
              <a:spcBef>
                <a:spcPts val="1866"/>
              </a:spcBef>
              <a:buClr>
                <a:srgbClr val="374C81"/>
              </a:buClr>
              <a:buSzPct val="100000"/>
              <a:buFont typeface="Arial"/>
              <a:buChar char="•"/>
            </a:pPr>
            <a:r>
              <a:rPr lang="de-DE" sz="1900" b="0" i="0" dirty="0"/>
              <a:t>Geschichte als komplexes Gebilde lässt keinen Raum für einfache Erklärungsmuster</a:t>
            </a:r>
          </a:p>
          <a:p>
            <a:pPr marL="304770" indent="-304770" defTabSz="1218987">
              <a:spcBef>
                <a:spcPts val="1866"/>
              </a:spcBef>
              <a:buClr>
                <a:srgbClr val="374C81"/>
              </a:buClr>
              <a:buSzPct val="100000"/>
              <a:buFont typeface="Arial"/>
              <a:buChar char="•"/>
            </a:pPr>
            <a:r>
              <a:rPr lang="de-DE" sz="1900" dirty="0"/>
              <a:t>Einordnung und Bewertung von historischen Abläufen und Ereignissen</a:t>
            </a:r>
            <a:endParaRPr lang="de-DE" sz="1900" b="0" i="0" dirty="0"/>
          </a:p>
          <a:p>
            <a:pPr marL="304770" indent="-304770" defTabSz="1218987">
              <a:spcBef>
                <a:spcPts val="1866"/>
              </a:spcBef>
              <a:buClr>
                <a:srgbClr val="374C81"/>
              </a:buClr>
              <a:buSzPct val="100000"/>
              <a:buFont typeface="Arial"/>
              <a:buChar char="•"/>
            </a:pPr>
            <a:endParaRPr lang="de-DE" sz="1900" dirty="0"/>
          </a:p>
        </p:txBody>
      </p:sp>
    </p:spTree>
    <p:extLst>
      <p:ext uri="{BB962C8B-B14F-4D97-AF65-F5344CB8AC3E}">
        <p14:creationId xmlns:p14="http://schemas.microsoft.com/office/powerpoint/2010/main" val="711182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17309" y="76200"/>
            <a:ext cx="10157354" cy="1397000"/>
          </a:xfrm>
        </p:spPr>
        <p:txBody>
          <a:bodyPr anchor="b">
            <a:normAutofit/>
          </a:bodyPr>
          <a:lstStyle/>
          <a:p>
            <a:pPr defTabSz="1218987">
              <a:spcBef>
                <a:spcPct val="0"/>
              </a:spcBef>
              <a:buNone/>
            </a:pPr>
            <a:r>
              <a:rPr lang="de-DE" b="0" i="0" baseline="0"/>
              <a:t>Unterschiede zur Mittelstufe</a:t>
            </a:r>
            <a:endParaRPr lang="de-DE"/>
          </a:p>
        </p:txBody>
      </p:sp>
      <p:sp>
        <p:nvSpPr>
          <p:cNvPr id="5" name="Inhaltsplatzhalter 4"/>
          <p:cNvSpPr>
            <a:spLocks noGrp="1"/>
          </p:cNvSpPr>
          <p:nvPr>
            <p:ph sz="half" idx="1"/>
          </p:nvPr>
        </p:nvSpPr>
        <p:spPr>
          <a:xfrm>
            <a:off x="1117309" y="1701800"/>
            <a:ext cx="4977103" cy="4470400"/>
          </a:xfrm>
        </p:spPr>
        <p:txBody>
          <a:bodyPr>
            <a:normAutofit/>
          </a:bodyPr>
          <a:lstStyle/>
          <a:p>
            <a:pPr marL="304770" indent="-304770" defTabSz="1218987">
              <a:spcBef>
                <a:spcPts val="1866"/>
              </a:spcBef>
              <a:buClr>
                <a:srgbClr val="374C81"/>
              </a:buClr>
              <a:buSzPct val="100000"/>
              <a:buFont typeface="Arial"/>
              <a:buChar char="•"/>
            </a:pPr>
            <a:r>
              <a:rPr lang="de-DE" sz="1600" b="0" i="0" dirty="0"/>
              <a:t>Begegnung mit Quellen und ihre Auswertung rücken in den Mittelpunkt</a:t>
            </a:r>
          </a:p>
          <a:p>
            <a:pPr marL="304770" indent="-304770" defTabSz="1218987">
              <a:spcBef>
                <a:spcPts val="1866"/>
              </a:spcBef>
              <a:buClr>
                <a:srgbClr val="374C81"/>
              </a:buClr>
              <a:buSzPct val="100000"/>
              <a:buFont typeface="Arial"/>
              <a:buChar char="•"/>
            </a:pPr>
            <a:r>
              <a:rPr lang="de-DE" sz="1600" b="0" i="0" dirty="0"/>
              <a:t>Vertiefende Auseinandersetzung mit der Geschichte </a:t>
            </a:r>
          </a:p>
          <a:p>
            <a:pPr marL="304770" indent="-304770" defTabSz="1218987">
              <a:spcBef>
                <a:spcPts val="1866"/>
              </a:spcBef>
              <a:buClr>
                <a:srgbClr val="374C81"/>
              </a:buClr>
              <a:buSzPct val="100000"/>
              <a:buFont typeface="Arial"/>
              <a:buChar char="•"/>
            </a:pPr>
            <a:r>
              <a:rPr lang="de-DE" sz="1600" dirty="0"/>
              <a:t>Mehr an Schriftlichkeit, Eigenständigkeit und Selbstverantwortung</a:t>
            </a:r>
          </a:p>
          <a:p>
            <a:pPr marL="304770" indent="-304770" defTabSz="1218987">
              <a:spcBef>
                <a:spcPts val="1866"/>
              </a:spcBef>
              <a:buClr>
                <a:srgbClr val="374C81"/>
              </a:buClr>
              <a:buSzPct val="100000"/>
              <a:buFont typeface="Arial"/>
              <a:buChar char="•"/>
            </a:pPr>
            <a:r>
              <a:rPr lang="de-DE" sz="1600" dirty="0"/>
              <a:t>Neunzigminütige Klausuren (1pro Halbjahr im Grundkurs, im Leistungskurs ab der Q-Phase 2) mit dreigliedriger Aufgabenstellung</a:t>
            </a:r>
          </a:p>
          <a:p>
            <a:pPr marL="731415" lvl="1" indent="-304770">
              <a:spcBef>
                <a:spcPts val="1866"/>
              </a:spcBef>
              <a:buClr>
                <a:srgbClr val="374C81"/>
              </a:buClr>
              <a:buFont typeface="Arial"/>
              <a:buChar char="•"/>
            </a:pPr>
            <a:r>
              <a:rPr lang="de-DE" sz="1600" dirty="0"/>
              <a:t>Zusammenfassung</a:t>
            </a:r>
          </a:p>
          <a:p>
            <a:pPr marL="731415" lvl="1" indent="-304770">
              <a:spcBef>
                <a:spcPts val="1866"/>
              </a:spcBef>
              <a:buClr>
                <a:srgbClr val="374C81"/>
              </a:buClr>
              <a:buFont typeface="Arial"/>
              <a:buChar char="•"/>
            </a:pPr>
            <a:r>
              <a:rPr lang="de-DE" sz="1600" dirty="0"/>
              <a:t>Einordnung</a:t>
            </a:r>
          </a:p>
          <a:p>
            <a:pPr marL="731415" lvl="1" indent="-304770">
              <a:spcBef>
                <a:spcPts val="1866"/>
              </a:spcBef>
              <a:buClr>
                <a:srgbClr val="374C81"/>
              </a:buClr>
              <a:buFont typeface="Arial"/>
              <a:buChar char="•"/>
            </a:pPr>
            <a:r>
              <a:rPr lang="de-DE" sz="1600" dirty="0"/>
              <a:t>Begründete Stellungnahme</a:t>
            </a:r>
          </a:p>
        </p:txBody>
      </p:sp>
      <p:pic>
        <p:nvPicPr>
          <p:cNvPr id="6" name="Grafik 5" descr="Ein Bild, das Text, drinnen enthält.&#10;&#10;Automatisch generierte Beschreibung">
            <a:extLst>
              <a:ext uri="{FF2B5EF4-FFF2-40B4-BE49-F238E27FC236}">
                <a16:creationId xmlns:a16="http://schemas.microsoft.com/office/drawing/2014/main" id="{7A48AF20-7C47-4A6E-A0D4-BFC6200FAEA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/>
        </p:blipFill>
        <p:spPr>
          <a:xfrm>
            <a:off x="7030516" y="1701800"/>
            <a:ext cx="3246951" cy="4116463"/>
          </a:xfrm>
          <a:prstGeom prst="rect">
            <a:avLst/>
          </a:prstGeom>
          <a:noFill/>
        </p:spPr>
      </p:pic>
      <p:sp>
        <p:nvSpPr>
          <p:cNvPr id="7" name="Textfeld 6">
            <a:extLst>
              <a:ext uri="{FF2B5EF4-FFF2-40B4-BE49-F238E27FC236}">
                <a16:creationId xmlns:a16="http://schemas.microsoft.com/office/drawing/2014/main" id="{F7A88B16-47D8-40FE-92DA-1D574AD99B80}"/>
              </a:ext>
            </a:extLst>
          </p:cNvPr>
          <p:cNvSpPr txBox="1"/>
          <p:nvPr/>
        </p:nvSpPr>
        <p:spPr>
          <a:xfrm>
            <a:off x="9144402" y="6870700"/>
            <a:ext cx="3044423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de-DE" sz="700">
                <a:solidFill>
                  <a:srgbClr val="FFFFFF"/>
                </a:solidFill>
              </a:rPr>
              <a:t>"</a:t>
            </a:r>
            <a:r>
              <a:rPr lang="de-DE" sz="700">
                <a:solidFill>
                  <a:srgbClr val="FFFFFF"/>
                </a:solidFill>
                <a:hlinkClick r:id="rId3" tooltip="https://en.wikiquote.org/wiki/Declaration_of_the_Rights_of_Man_and_of_the_Citizen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Dieses Foto</a:t>
            </a:r>
            <a:r>
              <a:rPr lang="de-DE" sz="700">
                <a:solidFill>
                  <a:srgbClr val="FFFFFF"/>
                </a:solidFill>
              </a:rPr>
              <a:t>" von Unbekannter Autor ist lizenziert gemäß </a:t>
            </a:r>
            <a:r>
              <a:rPr lang="de-DE" sz="700">
                <a:solidFill>
                  <a:srgbClr val="FFFFFF"/>
                </a:solidFill>
                <a:hlinkClick r:id="rId4" tooltip="https://creativecommons.org/licenses/by-sa/3.0/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CC BY-SA</a:t>
            </a:r>
            <a:endParaRPr lang="de-DE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60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17309" y="76200"/>
            <a:ext cx="10157354" cy="1397000"/>
          </a:xfrm>
        </p:spPr>
        <p:txBody>
          <a:bodyPr anchor="b">
            <a:normAutofit/>
          </a:bodyPr>
          <a:lstStyle/>
          <a:p>
            <a:pPr defTabSz="1218987">
              <a:spcBef>
                <a:spcPct val="0"/>
              </a:spcBef>
              <a:buNone/>
            </a:pPr>
            <a:r>
              <a:rPr lang="de-DE" b="0" i="0" baseline="0"/>
              <a:t>Unterschiede zwischen Grund- und Leistungskurs</a:t>
            </a:r>
            <a:endParaRPr lang="de-DE"/>
          </a:p>
        </p:txBody>
      </p:sp>
      <p:pic>
        <p:nvPicPr>
          <p:cNvPr id="4" name="Grafik 3" descr="Ein Bild, das Text enthält.&#10;&#10;Automatisch generierte Beschreibung">
            <a:extLst>
              <a:ext uri="{FF2B5EF4-FFF2-40B4-BE49-F238E27FC236}">
                <a16:creationId xmlns:a16="http://schemas.microsoft.com/office/drawing/2014/main" id="{DFA120A7-D269-418B-A484-FA1245BE3FC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4457" y="1701800"/>
            <a:ext cx="3162808" cy="4470400"/>
          </a:xfrm>
          <a:prstGeom prst="rect">
            <a:avLst/>
          </a:prstGeom>
          <a:noFill/>
        </p:spPr>
      </p:pic>
      <p:sp>
        <p:nvSpPr>
          <p:cNvPr id="5" name="Inhaltsplatzhalter 4"/>
          <p:cNvSpPr>
            <a:spLocks noGrp="1"/>
          </p:cNvSpPr>
          <p:nvPr>
            <p:ph sz="half" idx="2"/>
          </p:nvPr>
        </p:nvSpPr>
        <p:spPr>
          <a:xfrm>
            <a:off x="6297559" y="1701800"/>
            <a:ext cx="4977104" cy="4470400"/>
          </a:xfrm>
        </p:spPr>
        <p:txBody>
          <a:bodyPr>
            <a:normAutofit/>
          </a:bodyPr>
          <a:lstStyle/>
          <a:p>
            <a:pPr marL="304770" indent="-304770" defTabSz="1218987">
              <a:spcBef>
                <a:spcPts val="1866"/>
              </a:spcBef>
              <a:buClr>
                <a:srgbClr val="374C81"/>
              </a:buClr>
              <a:buSzPct val="100000"/>
              <a:buFont typeface="Arial"/>
              <a:buChar char="•"/>
            </a:pPr>
            <a:r>
              <a:rPr lang="de-DE" sz="1700" b="0" i="0"/>
              <a:t>Grundkurs mit 2 (E-Phase) bzw. 3 (Q-Phase) Wochenstunden</a:t>
            </a:r>
          </a:p>
          <a:p>
            <a:pPr marL="304770" indent="-304770" defTabSz="1218987">
              <a:spcBef>
                <a:spcPts val="1866"/>
              </a:spcBef>
              <a:buClr>
                <a:srgbClr val="374C81"/>
              </a:buClr>
              <a:buSzPct val="100000"/>
              <a:buFont typeface="Arial"/>
              <a:buChar char="•"/>
            </a:pPr>
            <a:r>
              <a:rPr lang="de-DE" sz="1700" b="0" i="0"/>
              <a:t>Leistungskurs mit 3 (E-Phase) bzw. 5 (Q-Phase) Wochenstunden</a:t>
            </a:r>
          </a:p>
          <a:p>
            <a:pPr marL="304770" indent="-304770" defTabSz="1218987">
              <a:spcBef>
                <a:spcPts val="1866"/>
              </a:spcBef>
              <a:buClr>
                <a:srgbClr val="374C81"/>
              </a:buClr>
              <a:buSzPct val="100000"/>
              <a:buFont typeface="Arial"/>
              <a:buChar char="•"/>
            </a:pPr>
            <a:r>
              <a:rPr lang="de-DE" sz="1700"/>
              <a:t>Grundlegendes Niveau meist identisch</a:t>
            </a:r>
          </a:p>
          <a:p>
            <a:pPr marL="304770" indent="-304770" defTabSz="1218987">
              <a:spcBef>
                <a:spcPts val="1866"/>
              </a:spcBef>
              <a:buClr>
                <a:srgbClr val="374C81"/>
              </a:buClr>
              <a:buSzPct val="100000"/>
              <a:buFont typeface="Arial"/>
              <a:buChar char="•"/>
            </a:pPr>
            <a:r>
              <a:rPr lang="de-DE" sz="1700"/>
              <a:t>Leistungskurs behandelt die Gegenstände intensiver</a:t>
            </a:r>
          </a:p>
          <a:p>
            <a:pPr marL="304770" indent="-304770" defTabSz="1218987">
              <a:spcBef>
                <a:spcPts val="1866"/>
              </a:spcBef>
              <a:buClr>
                <a:srgbClr val="374C81"/>
              </a:buClr>
              <a:buSzPct val="100000"/>
              <a:buFont typeface="Arial"/>
              <a:buChar char="•"/>
            </a:pPr>
            <a:r>
              <a:rPr lang="de-DE" sz="1700"/>
              <a:t>Inhaltliche Vertiefung und thematische Erweiterung (z.B. vertiefende Auseinandersetzung mit Interpretationen und Kontroversen zum Ausbruch des Ersten Weltkriegs)</a:t>
            </a:r>
          </a:p>
        </p:txBody>
      </p:sp>
    </p:spTree>
    <p:extLst>
      <p:ext uri="{BB962C8B-B14F-4D97-AF65-F5344CB8AC3E}">
        <p14:creationId xmlns:p14="http://schemas.microsoft.com/office/powerpoint/2010/main" val="3222919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defTabSz="1218987">
              <a:lnSpc>
                <a:spcPct val="85000"/>
              </a:lnSpc>
              <a:spcBef>
                <a:spcPct val="0"/>
              </a:spcBef>
              <a:buNone/>
            </a:pPr>
            <a:r>
              <a:rPr lang="de-DE" sz="4400" b="0" i="0" baseline="0" dirty="0">
                <a:solidFill>
                  <a:srgbClr val="374C81"/>
                </a:solidFill>
                <a:latin typeface="Century Gothic"/>
              </a:rPr>
              <a:t>Abitur in Geschichte</a:t>
            </a:r>
            <a:endParaRPr lang="de-DE" dirty="0"/>
          </a:p>
        </p:txBody>
      </p:sp>
      <p:sp>
        <p:nvSpPr>
          <p:cNvPr id="5" name="Inhaltsplatzhalter 4"/>
          <p:cNvSpPr>
            <a:spLocks noGrp="1"/>
          </p:cNvSpPr>
          <p:nvPr>
            <p:ph sz="half" idx="1"/>
          </p:nvPr>
        </p:nvSpPr>
        <p:spPr>
          <a:xfrm>
            <a:off x="1117309" y="1701800"/>
            <a:ext cx="10157354" cy="4751536"/>
          </a:xfrm>
        </p:spPr>
        <p:txBody>
          <a:bodyPr>
            <a:normAutofit/>
          </a:bodyPr>
          <a:lstStyle/>
          <a:p>
            <a:pPr marL="304770" indent="-304770" algn="l" defTabSz="1218987">
              <a:spcBef>
                <a:spcPts val="1866"/>
              </a:spcBef>
              <a:buClr>
                <a:srgbClr val="374C81"/>
              </a:buClr>
              <a:buSzPct val="100000"/>
              <a:buFont typeface="Arial"/>
              <a:buChar char="•"/>
            </a:pPr>
            <a:r>
              <a:rPr lang="de-DE" sz="2600" b="0" i="0" dirty="0">
                <a:solidFill>
                  <a:srgbClr val="374C81"/>
                </a:solidFill>
                <a:latin typeface="Century Gothic"/>
              </a:rPr>
              <a:t>Mündliche oder schriftliche Prüfung nach dem Muster der Klausuren</a:t>
            </a:r>
          </a:p>
          <a:p>
            <a:pPr marL="304770" indent="-304770" algn="l" defTabSz="1218987">
              <a:spcBef>
                <a:spcPts val="1866"/>
              </a:spcBef>
              <a:buClr>
                <a:srgbClr val="374C81"/>
              </a:buClr>
              <a:buSzPct val="100000"/>
              <a:buFont typeface="Arial"/>
              <a:buChar char="•"/>
            </a:pPr>
            <a:r>
              <a:rPr lang="de-DE" sz="2600" b="0" i="0" dirty="0">
                <a:solidFill>
                  <a:srgbClr val="374C81"/>
                </a:solidFill>
                <a:latin typeface="Century Gothic"/>
              </a:rPr>
              <a:t>Präsentationsprüfung </a:t>
            </a:r>
          </a:p>
          <a:p>
            <a:pPr marL="304770" indent="-304770" algn="l" defTabSz="1218987">
              <a:spcBef>
                <a:spcPts val="1866"/>
              </a:spcBef>
              <a:buClr>
                <a:srgbClr val="374C81"/>
              </a:buClr>
              <a:buSzPct val="100000"/>
              <a:buFont typeface="Arial"/>
              <a:buChar char="•"/>
            </a:pPr>
            <a:r>
              <a:rPr lang="de-DE" sz="2600" dirty="0">
                <a:solidFill>
                  <a:srgbClr val="374C81"/>
                </a:solidFill>
                <a:latin typeface="Century Gothic"/>
              </a:rPr>
              <a:t>Besondere Lernleistung</a:t>
            </a:r>
            <a:endParaRPr lang="de-DE" sz="2600" b="0" i="0" dirty="0">
              <a:solidFill>
                <a:srgbClr val="374C81"/>
              </a:solidFill>
              <a:latin typeface="Century Gothic"/>
            </a:endParaRPr>
          </a:p>
          <a:p>
            <a:pPr marL="304770" indent="-304770" algn="l" defTabSz="1218987">
              <a:spcBef>
                <a:spcPts val="1866"/>
              </a:spcBef>
              <a:buClr>
                <a:srgbClr val="374C81"/>
              </a:buClr>
              <a:buSzPct val="100000"/>
              <a:buFont typeface="Arial"/>
              <a:buChar char="•"/>
            </a:pPr>
            <a:r>
              <a:rPr lang="de-DE" sz="2600" b="0" i="0" dirty="0">
                <a:solidFill>
                  <a:srgbClr val="374C81"/>
                </a:solidFill>
                <a:latin typeface="Century Gothic"/>
              </a:rPr>
              <a:t>Thematische Erweiterung durch den Bezug auf ein weiteres Halbjahr (z.B. Q2 und Q3)</a:t>
            </a:r>
          </a:p>
          <a:p>
            <a:pPr marL="304770" indent="-304770" algn="l" defTabSz="1218987">
              <a:spcBef>
                <a:spcPts val="1866"/>
              </a:spcBef>
              <a:buClr>
                <a:srgbClr val="374C81"/>
              </a:buClr>
              <a:buSzPct val="100000"/>
              <a:buFont typeface="Arial"/>
              <a:buChar char="•"/>
            </a:pPr>
            <a:r>
              <a:rPr lang="de-DE" sz="2600" dirty="0"/>
              <a:t>Einbringen aller 4 Halbjahre der Qualifikationsphase 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759927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17309" y="76200"/>
            <a:ext cx="10157354" cy="1397000"/>
          </a:xfrm>
        </p:spPr>
        <p:txBody>
          <a:bodyPr anchor="b">
            <a:normAutofit/>
          </a:bodyPr>
          <a:lstStyle/>
          <a:p>
            <a:pPr defTabSz="1218987">
              <a:spcBef>
                <a:spcPct val="0"/>
              </a:spcBef>
              <a:buNone/>
            </a:pPr>
            <a:r>
              <a:rPr lang="de-DE" b="0" i="0" baseline="0"/>
              <a:t>Unsere Schwerpunkte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1117309" y="1701800"/>
            <a:ext cx="4977104" cy="4470400"/>
          </a:xfrm>
        </p:spPr>
        <p:txBody>
          <a:bodyPr>
            <a:normAutofit/>
          </a:bodyPr>
          <a:lstStyle/>
          <a:p>
            <a:r>
              <a:rPr lang="en-GB" sz="2000" dirty="0" err="1"/>
              <a:t>Wachhalten</a:t>
            </a:r>
            <a:r>
              <a:rPr lang="en-GB" sz="2000" dirty="0"/>
              <a:t> der </a:t>
            </a:r>
            <a:r>
              <a:rPr lang="en-GB" sz="2000" dirty="0" err="1"/>
              <a:t>Erinnerung</a:t>
            </a:r>
            <a:r>
              <a:rPr lang="en-GB" sz="2000" dirty="0"/>
              <a:t> an den Holocaust</a:t>
            </a:r>
          </a:p>
          <a:p>
            <a:r>
              <a:rPr lang="en-GB" sz="2000" dirty="0" err="1"/>
              <a:t>Zeitzeugengespräche</a:t>
            </a:r>
            <a:endParaRPr lang="en-GB" sz="2000" dirty="0"/>
          </a:p>
          <a:p>
            <a:r>
              <a:rPr lang="en-GB" sz="2000" dirty="0" err="1"/>
              <a:t>Exkursionen</a:t>
            </a:r>
            <a:r>
              <a:rPr lang="en-GB" sz="2000" dirty="0"/>
              <a:t> </a:t>
            </a:r>
            <a:r>
              <a:rPr lang="en-GB" sz="2000" dirty="0" err="1"/>
              <a:t>zu</a:t>
            </a:r>
            <a:r>
              <a:rPr lang="en-GB" sz="2000" dirty="0"/>
              <a:t> </a:t>
            </a:r>
            <a:r>
              <a:rPr lang="en-GB" sz="2000" dirty="0" err="1"/>
              <a:t>Gedenkstätten</a:t>
            </a:r>
            <a:endParaRPr lang="en-GB" sz="2000" dirty="0"/>
          </a:p>
          <a:p>
            <a:r>
              <a:rPr lang="en-GB" sz="2000" dirty="0" err="1"/>
              <a:t>Aufarbeitung</a:t>
            </a:r>
            <a:r>
              <a:rPr lang="en-GB" sz="2000" dirty="0"/>
              <a:t> der DDR und </a:t>
            </a:r>
            <a:r>
              <a:rPr lang="en-GB" sz="2000" dirty="0" err="1"/>
              <a:t>ihrer</a:t>
            </a:r>
            <a:r>
              <a:rPr lang="en-GB" sz="2000" dirty="0"/>
              <a:t> </a:t>
            </a:r>
            <a:r>
              <a:rPr lang="en-GB" sz="2000" dirty="0" err="1"/>
              <a:t>Geschichte</a:t>
            </a:r>
            <a:endParaRPr lang="en-GB" sz="2000" dirty="0"/>
          </a:p>
          <a:p>
            <a:r>
              <a:rPr lang="en-GB" sz="2000" dirty="0"/>
              <a:t>Arbeit </a:t>
            </a:r>
            <a:r>
              <a:rPr lang="en-GB" sz="2000" dirty="0" err="1"/>
              <a:t>mit</a:t>
            </a:r>
            <a:r>
              <a:rPr lang="en-GB" sz="2000" dirty="0"/>
              <a:t> </a:t>
            </a:r>
            <a:r>
              <a:rPr lang="en-GB" sz="2000" dirty="0" err="1"/>
              <a:t>dokumentarischen</a:t>
            </a:r>
            <a:r>
              <a:rPr lang="en-GB" sz="2000" dirty="0"/>
              <a:t> </a:t>
            </a:r>
            <a:r>
              <a:rPr lang="en-GB" sz="2000" dirty="0" err="1"/>
              <a:t>Ausstellungen</a:t>
            </a:r>
            <a:endParaRPr lang="en-GB" sz="2000" dirty="0"/>
          </a:p>
          <a:p>
            <a:r>
              <a:rPr lang="en-GB" sz="2000" dirty="0" err="1"/>
              <a:t>Geschichte</a:t>
            </a:r>
            <a:r>
              <a:rPr lang="en-GB" sz="2000" dirty="0"/>
              <a:t> bilingual</a:t>
            </a:r>
          </a:p>
        </p:txBody>
      </p:sp>
      <p:pic>
        <p:nvPicPr>
          <p:cNvPr id="5" name="Grafik 4" descr="Ein Bild, das Himmel, Zug, draußen, Spur enthält.&#10;&#10;Automatisch generierte Beschreibung">
            <a:extLst>
              <a:ext uri="{FF2B5EF4-FFF2-40B4-BE49-F238E27FC236}">
                <a16:creationId xmlns:a16="http://schemas.microsoft.com/office/drawing/2014/main" id="{88459C65-4617-44F0-A266-AB8FB83A1DA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8" r="3989" b="-2"/>
          <a:stretch/>
        </p:blipFill>
        <p:spPr>
          <a:xfrm rot="21021317">
            <a:off x="6758732" y="3001331"/>
            <a:ext cx="3407064" cy="3060201"/>
          </a:xfrm>
          <a:prstGeom prst="rect">
            <a:avLst/>
          </a:prstGeom>
          <a:noFill/>
        </p:spPr>
      </p:pic>
      <p:pic>
        <p:nvPicPr>
          <p:cNvPr id="7" name="Grafik 6" descr="Ein Bild, das Person, Boden, drinnen enthält.&#10;&#10;Automatisch generierte Beschreibung">
            <a:extLst>
              <a:ext uri="{FF2B5EF4-FFF2-40B4-BE49-F238E27FC236}">
                <a16:creationId xmlns:a16="http://schemas.microsoft.com/office/drawing/2014/main" id="{4DA77086-A80E-4FA7-A1BD-215D8DA5BDD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7125" y="1393267"/>
            <a:ext cx="3727702" cy="2488241"/>
          </a:xfrm>
          <a:prstGeom prst="rect">
            <a:avLst/>
          </a:prstGeom>
        </p:spPr>
      </p:pic>
      <p:pic>
        <p:nvPicPr>
          <p:cNvPr id="9" name="Grafik 8">
            <a:extLst>
              <a:ext uri="{FF2B5EF4-FFF2-40B4-BE49-F238E27FC236}">
                <a16:creationId xmlns:a16="http://schemas.microsoft.com/office/drawing/2014/main" id="{341BD961-228A-4C65-A3F5-3E64D86EB2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68283">
            <a:off x="9354537" y="2412705"/>
            <a:ext cx="1470012" cy="3789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917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defTabSz="1218987">
              <a:lnSpc>
                <a:spcPct val="85000"/>
              </a:lnSpc>
              <a:spcBef>
                <a:spcPct val="0"/>
              </a:spcBef>
              <a:buNone/>
            </a:pPr>
            <a:r>
              <a:rPr lang="de-DE" sz="4400" b="0" i="0" baseline="0" dirty="0">
                <a:solidFill>
                  <a:srgbClr val="374C81"/>
                </a:solidFill>
                <a:latin typeface="Century Gothic"/>
              </a:rPr>
              <a:t>Weitere Informationsmöglichkeiten</a:t>
            </a:r>
            <a:endParaRPr lang="de-DE" dirty="0"/>
          </a:p>
        </p:txBody>
      </p:sp>
      <p:sp>
        <p:nvSpPr>
          <p:cNvPr id="5" name="Inhaltsplatzhalter 4"/>
          <p:cNvSpPr>
            <a:spLocks noGrp="1"/>
          </p:cNvSpPr>
          <p:nvPr>
            <p:ph sz="half" idx="1"/>
          </p:nvPr>
        </p:nvSpPr>
        <p:spPr>
          <a:xfrm>
            <a:off x="1117309" y="1701800"/>
            <a:ext cx="10157354" cy="4751536"/>
          </a:xfrm>
        </p:spPr>
        <p:txBody>
          <a:bodyPr>
            <a:normAutofit/>
          </a:bodyPr>
          <a:lstStyle/>
          <a:p>
            <a:pPr marL="304770" indent="-304770">
              <a:buClr>
                <a:srgbClr val="374C81"/>
              </a:buClr>
              <a:buFont typeface="Arial"/>
              <a:buChar char="•"/>
            </a:pPr>
            <a:r>
              <a:rPr lang="de-DE" sz="2200" dirty="0"/>
              <a:t>Kerncurriculum Geschichte S II (</a:t>
            </a:r>
            <a:r>
              <a:rPr lang="de-DE" sz="2200" dirty="0">
                <a:hlinkClick r:id="rId2"/>
              </a:rPr>
              <a:t>https://kultus.hessen.de/sites/kultus.hessen.de/files/2025-01/kerncurriculum_gymnasiale_oberstufe-geschichte_.pdf</a:t>
            </a:r>
            <a:r>
              <a:rPr lang="de-DE" sz="2200" dirty="0"/>
              <a:t>)</a:t>
            </a:r>
          </a:p>
          <a:p>
            <a:pPr marL="304770" indent="-304770">
              <a:buClr>
                <a:srgbClr val="374C81"/>
              </a:buClr>
              <a:buFont typeface="Arial"/>
              <a:buChar char="•"/>
            </a:pPr>
            <a:r>
              <a:rPr lang="de-DE" sz="2200" dirty="0"/>
              <a:t>Abiturerlass (</a:t>
            </a:r>
            <a:r>
              <a:rPr lang="de-DE" sz="2200" dirty="0">
                <a:hlinkClick r:id="rId3"/>
              </a:rPr>
              <a:t>https://kultus.hessen.de/sites/kultus.hessen.de/files/2025-07/abiturerlass_la_2027.pdf</a:t>
            </a:r>
            <a:r>
              <a:rPr lang="de-DE" sz="2200" dirty="0"/>
              <a:t>) </a:t>
            </a:r>
          </a:p>
          <a:p>
            <a:pPr marL="304770" indent="-304770" algn="l" defTabSz="1218987">
              <a:spcBef>
                <a:spcPts val="1866"/>
              </a:spcBef>
              <a:buClr>
                <a:srgbClr val="374C81"/>
              </a:buClr>
              <a:buSzPct val="100000"/>
              <a:buFont typeface="Arial"/>
              <a:buChar char="•"/>
            </a:pPr>
            <a:r>
              <a:rPr lang="de-DE" sz="2200" dirty="0"/>
              <a:t>Ansprechpartner in der Schule</a:t>
            </a:r>
          </a:p>
          <a:p>
            <a:pPr marL="731415" lvl="1" indent="-304770">
              <a:spcBef>
                <a:spcPts val="1866"/>
              </a:spcBef>
              <a:buClr>
                <a:srgbClr val="374C81"/>
              </a:buClr>
              <a:buFont typeface="Arial"/>
              <a:buChar char="•"/>
            </a:pPr>
            <a:r>
              <a:rPr lang="de-DE" dirty="0"/>
              <a:t>Herr Lange (Fachsprecher Geschichte): </a:t>
            </a:r>
            <a:r>
              <a:rPr lang="de-DE" dirty="0">
                <a:hlinkClick r:id="rId4"/>
              </a:rPr>
              <a:t>oliver.lange@schule.hessen.de</a:t>
            </a:r>
            <a:r>
              <a:rPr lang="de-DE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52238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12589" y="4797152"/>
            <a:ext cx="7442063" cy="928216"/>
          </a:xfrm>
        </p:spPr>
        <p:txBody>
          <a:bodyPr>
            <a:noAutofit/>
          </a:bodyPr>
          <a:lstStyle/>
          <a:p>
            <a:r>
              <a:rPr lang="en-US" sz="2400" i="1" dirty="0"/>
              <a:t>George Santayana, The Life of Reason, Vol. I, Chapter 12, 1905</a:t>
            </a:r>
            <a:endParaRPr lang="de-DE" sz="2400" i="1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de-DE" sz="4000" dirty="0"/>
              <a:t>„Wer sich nicht an die Vergangenheit erinnern kann, ist dazu verdammt, sie zu wiederholen.“  </a:t>
            </a:r>
          </a:p>
        </p:txBody>
      </p:sp>
    </p:spTree>
    <p:extLst>
      <p:ext uri="{BB962C8B-B14F-4D97-AF65-F5344CB8AC3E}">
        <p14:creationId xmlns:p14="http://schemas.microsoft.com/office/powerpoint/2010/main" val="1997697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Books_16x9">
  <a:themeElements>
    <a:clrScheme name="Books_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Books_16x9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>
    <a:spDef>
      <a:spPr>
        <a:ln/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miter lim="800000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lnSpc>
            <a:spcPct val="95000"/>
          </a:lnSpc>
          <a:defRPr/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Books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Books16x9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Books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Books16x9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F826183C-0CB9-4D27-8D45-AF135B74510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305</Words>
  <Application>Microsoft Office PowerPoint</Application>
  <PresentationFormat>Benutzerdefiniert</PresentationFormat>
  <Paragraphs>43</Paragraphs>
  <Slides>8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8</vt:i4>
      </vt:variant>
    </vt:vector>
  </HeadingPairs>
  <TitlesOfParts>
    <vt:vector size="12" baseType="lpstr">
      <vt:lpstr>Arial</vt:lpstr>
      <vt:lpstr>Calibri</vt:lpstr>
      <vt:lpstr>Century Gothic</vt:lpstr>
      <vt:lpstr>Books_16x9</vt:lpstr>
      <vt:lpstr>GESCHICHTE IN DER OBERSTUFE</vt:lpstr>
      <vt:lpstr>Geschichte als Pflichtfach</vt:lpstr>
      <vt:lpstr>Unterschiede zur Mittelstufe</vt:lpstr>
      <vt:lpstr>Unterschiede zwischen Grund- und Leistungskurs</vt:lpstr>
      <vt:lpstr>Abitur in Geschichte</vt:lpstr>
      <vt:lpstr>Unsere Schwerpunkte</vt:lpstr>
      <vt:lpstr>Weitere Informationsmöglichkeiten</vt:lpstr>
      <vt:lpstr>George Santayana, The Life of Reason, Vol. I, Chapter 12, 1905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2021-01-11T18:10:52Z</dcterms:created>
  <dcterms:modified xsi:type="dcterms:W3CDTF">2025-09-05T08:08:07Z</dcterms:modified>
</cp:coreProperties>
</file>