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71" r:id="rId2"/>
    <p:sldId id="274" r:id="rId3"/>
    <p:sldId id="275" r:id="rId4"/>
    <p:sldId id="273" r:id="rId5"/>
    <p:sldId id="261" r:id="rId6"/>
    <p:sldId id="262" r:id="rId7"/>
    <p:sldId id="258" r:id="rId8"/>
    <p:sldId id="264" r:id="rId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94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66"/>
    <p:restoredTop sz="87921"/>
  </p:normalViewPr>
  <p:slideViewPr>
    <p:cSldViewPr snapToGrid="0">
      <p:cViewPr varScale="1">
        <p:scale>
          <a:sx n="143" d="100"/>
          <a:sy n="143" d="100"/>
        </p:scale>
        <p:origin x="948"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1.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3.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1.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8FBBB8-3718-406A-8126-767977EE87F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ADE3378-0214-437B-9150-2755A3DFFE97}">
      <dgm:prSet/>
      <dgm:spPr/>
      <dgm:t>
        <a:bodyPr/>
        <a:lstStyle/>
        <a:p>
          <a:pPr>
            <a:lnSpc>
              <a:spcPct val="100000"/>
            </a:lnSpc>
          </a:pPr>
          <a:r>
            <a:rPr lang="de-DE" b="1" i="0" dirty="0"/>
            <a:t>Fit für Morgen </a:t>
          </a:r>
        </a:p>
        <a:p>
          <a:pPr>
            <a:lnSpc>
              <a:spcPct val="100000"/>
            </a:lnSpc>
          </a:pPr>
          <a:r>
            <a:rPr lang="de-DE" b="1" i="0" dirty="0"/>
            <a:t>Warum Future Skills für unsere </a:t>
          </a:r>
          <a:r>
            <a:rPr lang="de-DE" b="1" i="0" dirty="0" err="1"/>
            <a:t>SuS</a:t>
          </a:r>
          <a:r>
            <a:rPr lang="de-DE" b="1" i="0" dirty="0"/>
            <a:t> </a:t>
          </a:r>
          <a:r>
            <a:rPr lang="de-DE" b="1" dirty="0"/>
            <a:t>wichtig sind</a:t>
          </a:r>
          <a:endParaRPr lang="en-US" dirty="0"/>
        </a:p>
      </dgm:t>
    </dgm:pt>
    <dgm:pt modelId="{DB06DD35-2242-42F1-B094-6796C6251F3C}" type="parTrans" cxnId="{78721692-E3A2-453E-BFC1-E7F73D0AAA83}">
      <dgm:prSet/>
      <dgm:spPr/>
      <dgm:t>
        <a:bodyPr/>
        <a:lstStyle/>
        <a:p>
          <a:endParaRPr lang="en-US"/>
        </a:p>
      </dgm:t>
    </dgm:pt>
    <dgm:pt modelId="{B54251B6-3102-41FC-873B-E318DA736941}" type="sibTrans" cxnId="{78721692-E3A2-453E-BFC1-E7F73D0AAA83}">
      <dgm:prSet/>
      <dgm:spPr/>
      <dgm:t>
        <a:bodyPr/>
        <a:lstStyle/>
        <a:p>
          <a:endParaRPr lang="en-US"/>
        </a:p>
      </dgm:t>
    </dgm:pt>
    <dgm:pt modelId="{BF82A328-7D87-49D5-84AA-2106BB5D8484}">
      <dgm:prSet/>
      <dgm:spPr/>
      <dgm:t>
        <a:bodyPr/>
        <a:lstStyle/>
        <a:p>
          <a:pPr>
            <a:lnSpc>
              <a:spcPct val="100000"/>
            </a:lnSpc>
          </a:pPr>
          <a:r>
            <a:rPr lang="de-DE" b="1" dirty="0"/>
            <a:t>Future Skills im Überblick</a:t>
          </a:r>
          <a:endParaRPr lang="en-US" dirty="0"/>
        </a:p>
      </dgm:t>
    </dgm:pt>
    <dgm:pt modelId="{D5CC305D-C743-48BC-99BC-14D4E34C016E}" type="parTrans" cxnId="{254AD89D-7713-4BF3-B1CC-BC9A0A7007F3}">
      <dgm:prSet/>
      <dgm:spPr/>
      <dgm:t>
        <a:bodyPr/>
        <a:lstStyle/>
        <a:p>
          <a:endParaRPr lang="en-US"/>
        </a:p>
      </dgm:t>
    </dgm:pt>
    <dgm:pt modelId="{3F22DD95-DF32-420B-A83E-0BF47926302B}" type="sibTrans" cxnId="{254AD89D-7713-4BF3-B1CC-BC9A0A7007F3}">
      <dgm:prSet/>
      <dgm:spPr/>
      <dgm:t>
        <a:bodyPr/>
        <a:lstStyle/>
        <a:p>
          <a:endParaRPr lang="en-US"/>
        </a:p>
      </dgm:t>
    </dgm:pt>
    <dgm:pt modelId="{24B80D53-D72A-4503-87F3-4500627FC1FB}">
      <dgm:prSet/>
      <dgm:spPr/>
      <dgm:t>
        <a:bodyPr/>
        <a:lstStyle/>
        <a:p>
          <a:pPr>
            <a:lnSpc>
              <a:spcPct val="100000"/>
            </a:lnSpc>
          </a:pPr>
          <a:r>
            <a:rPr lang="de-DE" b="1" dirty="0"/>
            <a:t>Unsere Schwerpunkte: Selbstwirksamkeit und Lernkompetenz</a:t>
          </a:r>
          <a:endParaRPr lang="en-US" dirty="0"/>
        </a:p>
      </dgm:t>
    </dgm:pt>
    <dgm:pt modelId="{6EA6F5AE-4E55-43BE-9D1C-1B706E2A3859}" type="parTrans" cxnId="{7D813F55-7087-4D5A-8109-787DF6EE6BBA}">
      <dgm:prSet/>
      <dgm:spPr/>
      <dgm:t>
        <a:bodyPr/>
        <a:lstStyle/>
        <a:p>
          <a:endParaRPr lang="en-US"/>
        </a:p>
      </dgm:t>
    </dgm:pt>
    <dgm:pt modelId="{B9E2E32D-BDF8-4039-B924-52F6AC64B36E}" type="sibTrans" cxnId="{7D813F55-7087-4D5A-8109-787DF6EE6BBA}">
      <dgm:prSet/>
      <dgm:spPr/>
      <dgm:t>
        <a:bodyPr/>
        <a:lstStyle/>
        <a:p>
          <a:endParaRPr lang="en-US"/>
        </a:p>
      </dgm:t>
    </dgm:pt>
    <dgm:pt modelId="{EF3E3AAE-ED21-4CA0-B80D-9166391087BB}">
      <dgm:prSet/>
      <dgm:spPr/>
      <dgm:t>
        <a:bodyPr/>
        <a:lstStyle/>
        <a:p>
          <a:pPr>
            <a:lnSpc>
              <a:spcPct val="100000"/>
            </a:lnSpc>
          </a:pPr>
          <a:r>
            <a:rPr lang="de-DE" b="1" dirty="0"/>
            <a:t>Die </a:t>
          </a:r>
          <a:r>
            <a:rPr lang="de-DE" b="1" dirty="0">
              <a:solidFill>
                <a:schemeClr val="bg1"/>
              </a:solidFill>
            </a:rPr>
            <a:t>Grundidee</a:t>
          </a:r>
          <a:r>
            <a:rPr lang="de-DE" b="1" dirty="0"/>
            <a:t> des </a:t>
          </a:r>
          <a:r>
            <a:rPr lang="de-DE" b="1" dirty="0">
              <a:solidFill>
                <a:schemeClr val="bg1"/>
              </a:solidFill>
            </a:rPr>
            <a:t>Projekts</a:t>
          </a:r>
          <a:endParaRPr lang="en-US" dirty="0">
            <a:solidFill>
              <a:schemeClr val="bg1"/>
            </a:solidFill>
          </a:endParaRPr>
        </a:p>
      </dgm:t>
    </dgm:pt>
    <dgm:pt modelId="{938AE8CC-41E8-4BCF-BA78-BACEAE00F03C}" type="parTrans" cxnId="{F3DB9B6C-E1D0-4057-94CF-8D25CEE22D9F}">
      <dgm:prSet/>
      <dgm:spPr/>
      <dgm:t>
        <a:bodyPr/>
        <a:lstStyle/>
        <a:p>
          <a:endParaRPr lang="en-US"/>
        </a:p>
      </dgm:t>
    </dgm:pt>
    <dgm:pt modelId="{A547F754-4761-499D-9604-727123655890}" type="sibTrans" cxnId="{F3DB9B6C-E1D0-4057-94CF-8D25CEE22D9F}">
      <dgm:prSet/>
      <dgm:spPr/>
      <dgm:t>
        <a:bodyPr/>
        <a:lstStyle/>
        <a:p>
          <a:endParaRPr lang="en-US"/>
        </a:p>
      </dgm:t>
    </dgm:pt>
    <dgm:pt modelId="{702DA522-8CD0-4423-A950-28C1C7795F42}">
      <dgm:prSet/>
      <dgm:spPr/>
      <dgm:t>
        <a:bodyPr/>
        <a:lstStyle/>
        <a:p>
          <a:pPr>
            <a:lnSpc>
              <a:spcPct val="100000"/>
            </a:lnSpc>
          </a:pPr>
          <a:r>
            <a:rPr lang="de-DE" b="1" dirty="0"/>
            <a:t>Der Fahrplan für die nächsten zwei Jahre</a:t>
          </a:r>
          <a:endParaRPr lang="en-US" dirty="0"/>
        </a:p>
      </dgm:t>
    </dgm:pt>
    <dgm:pt modelId="{2BDBEE38-2BE3-4BEB-8FCC-BFE7B8B1D145}" type="parTrans" cxnId="{9124AC42-4B36-4597-A766-4388AD43F538}">
      <dgm:prSet/>
      <dgm:spPr/>
      <dgm:t>
        <a:bodyPr/>
        <a:lstStyle/>
        <a:p>
          <a:endParaRPr lang="en-US"/>
        </a:p>
      </dgm:t>
    </dgm:pt>
    <dgm:pt modelId="{0951D733-995F-4C6F-B8FF-3356F36F892B}" type="sibTrans" cxnId="{9124AC42-4B36-4597-A766-4388AD43F538}">
      <dgm:prSet/>
      <dgm:spPr/>
      <dgm:t>
        <a:bodyPr/>
        <a:lstStyle/>
        <a:p>
          <a:endParaRPr lang="en-US"/>
        </a:p>
      </dgm:t>
    </dgm:pt>
    <dgm:pt modelId="{3C80DDF1-1C5F-42D2-BA68-1FBA1AE4D92D}" type="pres">
      <dgm:prSet presAssocID="{448FBBB8-3718-406A-8126-767977EE87F0}" presName="root" presStyleCnt="0">
        <dgm:presLayoutVars>
          <dgm:dir/>
          <dgm:resizeHandles val="exact"/>
        </dgm:presLayoutVars>
      </dgm:prSet>
      <dgm:spPr/>
      <dgm:t>
        <a:bodyPr/>
        <a:lstStyle/>
        <a:p>
          <a:endParaRPr lang="de-DE"/>
        </a:p>
      </dgm:t>
    </dgm:pt>
    <dgm:pt modelId="{1F14A7B3-93B2-4D10-A188-EC7019E47DE3}" type="pres">
      <dgm:prSet presAssocID="{2ADE3378-0214-437B-9150-2755A3DFFE97}" presName="compNode" presStyleCnt="0"/>
      <dgm:spPr/>
    </dgm:pt>
    <dgm:pt modelId="{FE30BEDF-4A22-484E-A287-25F452306207}" type="pres">
      <dgm:prSet presAssocID="{2ADE3378-0214-437B-9150-2755A3DFFE97}" presName="iconRect" presStyleLbl="node1" presStyleIdx="0" presStyleCnt="5"/>
      <dgm:spPr>
        <a:blipFill>
          <a:blip xmlns:r="http://schemas.openxmlformats.org/officeDocument/2006/relationships" r:embed="rId1">
            <a:extLst>
              <a:ext uri="{96DAC541-7B7A-43D3-8B79-37D633B846F1}">
                <asvg:svgBlip xmlns:asvg="http://schemas.microsoft.com/office/drawing/2016/SVG/main" xmlns="" r:embed="rId2"/>
              </a:ext>
            </a:extLst>
          </a:blip>
          <a:srcRect/>
          <a:stretch>
            <a:fillRect/>
          </a:stretch>
        </a:blipFill>
      </dgm:spPr>
      <dgm:extLst>
        <a:ext uri="{E40237B7-FDA0-4F09-8148-C483321AD2D9}">
          <dgm14:cNvPr xmlns:dgm14="http://schemas.microsoft.com/office/drawing/2010/diagram" id="0" name="" descr="Rechte Gehirnhälfte mit einfarbiger Füllung"/>
        </a:ext>
      </dgm:extLst>
    </dgm:pt>
    <dgm:pt modelId="{F81E7AA8-29D3-4950-9B39-A8DF4AC76F85}" type="pres">
      <dgm:prSet presAssocID="{2ADE3378-0214-437B-9150-2755A3DFFE97}" presName="spaceRect" presStyleCnt="0"/>
      <dgm:spPr/>
    </dgm:pt>
    <dgm:pt modelId="{0825353D-FAC7-4B04-A7F6-0A1A3E2D297C}" type="pres">
      <dgm:prSet presAssocID="{2ADE3378-0214-437B-9150-2755A3DFFE97}" presName="textRect" presStyleLbl="revTx" presStyleIdx="0" presStyleCnt="5">
        <dgm:presLayoutVars>
          <dgm:chMax val="1"/>
          <dgm:chPref val="1"/>
        </dgm:presLayoutVars>
      </dgm:prSet>
      <dgm:spPr/>
      <dgm:t>
        <a:bodyPr/>
        <a:lstStyle/>
        <a:p>
          <a:endParaRPr lang="de-DE"/>
        </a:p>
      </dgm:t>
    </dgm:pt>
    <dgm:pt modelId="{0ADBC820-F4D0-4A81-8D46-911ACC5C4A3E}" type="pres">
      <dgm:prSet presAssocID="{B54251B6-3102-41FC-873B-E318DA736941}" presName="sibTrans" presStyleCnt="0"/>
      <dgm:spPr/>
    </dgm:pt>
    <dgm:pt modelId="{4ACA42EF-5D5C-41EA-9D7A-B9858F925D21}" type="pres">
      <dgm:prSet presAssocID="{BF82A328-7D87-49D5-84AA-2106BB5D8484}" presName="compNode" presStyleCnt="0"/>
      <dgm:spPr/>
    </dgm:pt>
    <dgm:pt modelId="{7F7DDD66-16BF-46BF-AC97-9102BA58A8A8}" type="pres">
      <dgm:prSet presAssocID="{BF82A328-7D87-49D5-84AA-2106BB5D848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Head with Gears"/>
        </a:ext>
      </dgm:extLst>
    </dgm:pt>
    <dgm:pt modelId="{3F0228F0-75EB-4596-93CE-238946D43A3C}" type="pres">
      <dgm:prSet presAssocID="{BF82A328-7D87-49D5-84AA-2106BB5D8484}" presName="spaceRect" presStyleCnt="0"/>
      <dgm:spPr/>
    </dgm:pt>
    <dgm:pt modelId="{43C16E61-EE69-4B10-9B54-FD6A0FC319D2}" type="pres">
      <dgm:prSet presAssocID="{BF82A328-7D87-49D5-84AA-2106BB5D8484}" presName="textRect" presStyleLbl="revTx" presStyleIdx="1" presStyleCnt="5">
        <dgm:presLayoutVars>
          <dgm:chMax val="1"/>
          <dgm:chPref val="1"/>
        </dgm:presLayoutVars>
      </dgm:prSet>
      <dgm:spPr/>
      <dgm:t>
        <a:bodyPr/>
        <a:lstStyle/>
        <a:p>
          <a:endParaRPr lang="de-DE"/>
        </a:p>
      </dgm:t>
    </dgm:pt>
    <dgm:pt modelId="{DB74303E-678E-424B-8A1E-22CEC2EE9307}" type="pres">
      <dgm:prSet presAssocID="{3F22DD95-DF32-420B-A83E-0BF47926302B}" presName="sibTrans" presStyleCnt="0"/>
      <dgm:spPr/>
    </dgm:pt>
    <dgm:pt modelId="{726C52E6-79AB-40E2-A7FD-FF0A83408585}" type="pres">
      <dgm:prSet presAssocID="{24B80D53-D72A-4503-87F3-4500627FC1FB}" presName="compNode" presStyleCnt="0"/>
      <dgm:spPr/>
    </dgm:pt>
    <dgm:pt modelId="{E526D8DC-A10D-4FBE-B7F7-A9162706389A}" type="pres">
      <dgm:prSet presAssocID="{24B80D53-D72A-4503-87F3-4500627FC1FB}"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id="0" name="" descr="Volltreffer"/>
        </a:ext>
      </dgm:extLst>
    </dgm:pt>
    <dgm:pt modelId="{C9A7FF37-89AD-45FE-A93A-6F8FE39048EB}" type="pres">
      <dgm:prSet presAssocID="{24B80D53-D72A-4503-87F3-4500627FC1FB}" presName="spaceRect" presStyleCnt="0"/>
      <dgm:spPr/>
    </dgm:pt>
    <dgm:pt modelId="{8F299F3D-89E2-4573-AC02-EB4DC38A3712}" type="pres">
      <dgm:prSet presAssocID="{24B80D53-D72A-4503-87F3-4500627FC1FB}" presName="textRect" presStyleLbl="revTx" presStyleIdx="2" presStyleCnt="5">
        <dgm:presLayoutVars>
          <dgm:chMax val="1"/>
          <dgm:chPref val="1"/>
        </dgm:presLayoutVars>
      </dgm:prSet>
      <dgm:spPr/>
      <dgm:t>
        <a:bodyPr/>
        <a:lstStyle/>
        <a:p>
          <a:endParaRPr lang="de-DE"/>
        </a:p>
      </dgm:t>
    </dgm:pt>
    <dgm:pt modelId="{8A621338-08F2-417D-998B-66CD06B02453}" type="pres">
      <dgm:prSet presAssocID="{B9E2E32D-BDF8-4039-B924-52F6AC64B36E}" presName="sibTrans" presStyleCnt="0"/>
      <dgm:spPr/>
    </dgm:pt>
    <dgm:pt modelId="{335ACD8E-A9CA-47CF-A373-305D894839BC}" type="pres">
      <dgm:prSet presAssocID="{EF3E3AAE-ED21-4CA0-B80D-9166391087BB}" presName="compNode" presStyleCnt="0"/>
      <dgm:spPr/>
    </dgm:pt>
    <dgm:pt modelId="{5DAA431A-B7EB-4B82-BFEA-02322BFC72F0}" type="pres">
      <dgm:prSet presAssocID="{EF3E3AAE-ED21-4CA0-B80D-9166391087BB}" presName="iconRect" presStyleLbl="node1" presStyleIdx="3" presStyleCnt="5"/>
      <dgm:spPr>
        <a:blipFill>
          <a:blip xmlns:r="http://schemas.openxmlformats.org/officeDocument/2006/relationships" r:embed="rId7">
            <a:extLst>
              <a:ext uri="{96DAC541-7B7A-43D3-8B79-37D633B846F1}">
                <asvg:svgBlip xmlns:asvg="http://schemas.microsoft.com/office/drawing/2016/SVG/main" xmlns="" r:embed="rId8"/>
              </a:ext>
            </a:extLst>
          </a:blip>
          <a:stretch>
            <a:fillRect/>
          </a:stretch>
        </a:blipFill>
        <a:ln>
          <a:noFill/>
        </a:ln>
        <a:effectLst>
          <a:glow rad="127000">
            <a:schemeClr val="bg1"/>
          </a:glow>
          <a:outerShdw blurRad="50800" dist="50800" dir="5400000" algn="ctr" rotWithShape="0">
            <a:schemeClr val="bg1"/>
          </a:outerShdw>
        </a:effectLst>
      </dgm:spPr>
      <dgm:extLst>
        <a:ext uri="{E40237B7-FDA0-4F09-8148-C483321AD2D9}">
          <dgm14:cNvPr xmlns:dgm14="http://schemas.microsoft.com/office/drawing/2010/diagram" id="0" name="" descr="Glühbirne und Zahnrad mit einfarbiger Füllung"/>
        </a:ext>
      </dgm:extLst>
    </dgm:pt>
    <dgm:pt modelId="{BE3535BD-5656-4D40-B41B-8321731DEE3D}" type="pres">
      <dgm:prSet presAssocID="{EF3E3AAE-ED21-4CA0-B80D-9166391087BB}" presName="spaceRect" presStyleCnt="0"/>
      <dgm:spPr/>
    </dgm:pt>
    <dgm:pt modelId="{329DD05B-7E3D-43A7-AA86-6881ECDB86FC}" type="pres">
      <dgm:prSet presAssocID="{EF3E3AAE-ED21-4CA0-B80D-9166391087BB}" presName="textRect" presStyleLbl="revTx" presStyleIdx="3" presStyleCnt="5">
        <dgm:presLayoutVars>
          <dgm:chMax val="1"/>
          <dgm:chPref val="1"/>
        </dgm:presLayoutVars>
      </dgm:prSet>
      <dgm:spPr/>
      <dgm:t>
        <a:bodyPr/>
        <a:lstStyle/>
        <a:p>
          <a:endParaRPr lang="de-DE"/>
        </a:p>
      </dgm:t>
    </dgm:pt>
    <dgm:pt modelId="{3D09DDA4-6314-4FF0-9B07-19F9F49C16CE}" type="pres">
      <dgm:prSet presAssocID="{A547F754-4761-499D-9604-727123655890}" presName="sibTrans" presStyleCnt="0"/>
      <dgm:spPr/>
    </dgm:pt>
    <dgm:pt modelId="{C202BD0D-5D8D-49D0-9000-64F1CC1B3883}" type="pres">
      <dgm:prSet presAssocID="{702DA522-8CD0-4423-A950-28C1C7795F42}" presName="compNode" presStyleCnt="0"/>
      <dgm:spPr/>
    </dgm:pt>
    <dgm:pt modelId="{87491423-FA69-49D4-90FB-E1A0EF97DAE6}" type="pres">
      <dgm:prSet presAssocID="{702DA522-8CD0-4423-A950-28C1C7795F4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dgm:spPr>
      <dgm:extLst>
        <a:ext uri="{E40237B7-FDA0-4F09-8148-C483321AD2D9}">
          <dgm14:cNvPr xmlns:dgm14="http://schemas.microsoft.com/office/drawing/2010/diagram" id="0" name="" descr="Daily Calendar"/>
        </a:ext>
      </dgm:extLst>
    </dgm:pt>
    <dgm:pt modelId="{7D8F20B1-1D28-489C-B3A4-CD1091A6F66F}" type="pres">
      <dgm:prSet presAssocID="{702DA522-8CD0-4423-A950-28C1C7795F42}" presName="spaceRect" presStyleCnt="0"/>
      <dgm:spPr/>
    </dgm:pt>
    <dgm:pt modelId="{346C6DCC-5E99-4AF5-AB89-D4E189D14CFA}" type="pres">
      <dgm:prSet presAssocID="{702DA522-8CD0-4423-A950-28C1C7795F42}" presName="textRect" presStyleLbl="revTx" presStyleIdx="4" presStyleCnt="5">
        <dgm:presLayoutVars>
          <dgm:chMax val="1"/>
          <dgm:chPref val="1"/>
        </dgm:presLayoutVars>
      </dgm:prSet>
      <dgm:spPr/>
      <dgm:t>
        <a:bodyPr/>
        <a:lstStyle/>
        <a:p>
          <a:endParaRPr lang="de-DE"/>
        </a:p>
      </dgm:t>
    </dgm:pt>
  </dgm:ptLst>
  <dgm:cxnLst>
    <dgm:cxn modelId="{9124AC42-4B36-4597-A766-4388AD43F538}" srcId="{448FBBB8-3718-406A-8126-767977EE87F0}" destId="{702DA522-8CD0-4423-A950-28C1C7795F42}" srcOrd="4" destOrd="0" parTransId="{2BDBEE38-2BE3-4BEB-8FCC-BFE7B8B1D145}" sibTransId="{0951D733-995F-4C6F-B8FF-3356F36F892B}"/>
    <dgm:cxn modelId="{FE8CC691-6E4F-4E48-9B6E-5854A3636894}" type="presOf" srcId="{24B80D53-D72A-4503-87F3-4500627FC1FB}" destId="{8F299F3D-89E2-4573-AC02-EB4DC38A3712}" srcOrd="0" destOrd="0" presId="urn:microsoft.com/office/officeart/2018/2/layout/IconLabelList"/>
    <dgm:cxn modelId="{F3DB9B6C-E1D0-4057-94CF-8D25CEE22D9F}" srcId="{448FBBB8-3718-406A-8126-767977EE87F0}" destId="{EF3E3AAE-ED21-4CA0-B80D-9166391087BB}" srcOrd="3" destOrd="0" parTransId="{938AE8CC-41E8-4BCF-BA78-BACEAE00F03C}" sibTransId="{A547F754-4761-499D-9604-727123655890}"/>
    <dgm:cxn modelId="{050607FC-7AE8-4684-A01A-0617E8428006}" type="presOf" srcId="{2ADE3378-0214-437B-9150-2755A3DFFE97}" destId="{0825353D-FAC7-4B04-A7F6-0A1A3E2D297C}" srcOrd="0" destOrd="0" presId="urn:microsoft.com/office/officeart/2018/2/layout/IconLabelList"/>
    <dgm:cxn modelId="{C2508D6C-044E-4CAA-8980-9E3B0A607B56}" type="presOf" srcId="{702DA522-8CD0-4423-A950-28C1C7795F42}" destId="{346C6DCC-5E99-4AF5-AB89-D4E189D14CFA}" srcOrd="0" destOrd="0" presId="urn:microsoft.com/office/officeart/2018/2/layout/IconLabelList"/>
    <dgm:cxn modelId="{254AD89D-7713-4BF3-B1CC-BC9A0A7007F3}" srcId="{448FBBB8-3718-406A-8126-767977EE87F0}" destId="{BF82A328-7D87-49D5-84AA-2106BB5D8484}" srcOrd="1" destOrd="0" parTransId="{D5CC305D-C743-48BC-99BC-14D4E34C016E}" sibTransId="{3F22DD95-DF32-420B-A83E-0BF47926302B}"/>
    <dgm:cxn modelId="{7D813F55-7087-4D5A-8109-787DF6EE6BBA}" srcId="{448FBBB8-3718-406A-8126-767977EE87F0}" destId="{24B80D53-D72A-4503-87F3-4500627FC1FB}" srcOrd="2" destOrd="0" parTransId="{6EA6F5AE-4E55-43BE-9D1C-1B706E2A3859}" sibTransId="{B9E2E32D-BDF8-4039-B924-52F6AC64B36E}"/>
    <dgm:cxn modelId="{6EE99A24-4120-4763-90F1-A84AA2C89309}" type="presOf" srcId="{BF82A328-7D87-49D5-84AA-2106BB5D8484}" destId="{43C16E61-EE69-4B10-9B54-FD6A0FC319D2}" srcOrd="0" destOrd="0" presId="urn:microsoft.com/office/officeart/2018/2/layout/IconLabelList"/>
    <dgm:cxn modelId="{75701046-BCE4-4A13-97A6-78BD92FC5C2A}" type="presOf" srcId="{448FBBB8-3718-406A-8126-767977EE87F0}" destId="{3C80DDF1-1C5F-42D2-BA68-1FBA1AE4D92D}" srcOrd="0" destOrd="0" presId="urn:microsoft.com/office/officeart/2018/2/layout/IconLabelList"/>
    <dgm:cxn modelId="{78721692-E3A2-453E-BFC1-E7F73D0AAA83}" srcId="{448FBBB8-3718-406A-8126-767977EE87F0}" destId="{2ADE3378-0214-437B-9150-2755A3DFFE97}" srcOrd="0" destOrd="0" parTransId="{DB06DD35-2242-42F1-B094-6796C6251F3C}" sibTransId="{B54251B6-3102-41FC-873B-E318DA736941}"/>
    <dgm:cxn modelId="{1B067D5C-4CA6-4EA8-A2C3-B1047A0498E9}" type="presOf" srcId="{EF3E3AAE-ED21-4CA0-B80D-9166391087BB}" destId="{329DD05B-7E3D-43A7-AA86-6881ECDB86FC}" srcOrd="0" destOrd="0" presId="urn:microsoft.com/office/officeart/2018/2/layout/IconLabelList"/>
    <dgm:cxn modelId="{B570F062-ACE7-4DB5-A2BC-5EB98AB52DCC}" type="presParOf" srcId="{3C80DDF1-1C5F-42D2-BA68-1FBA1AE4D92D}" destId="{1F14A7B3-93B2-4D10-A188-EC7019E47DE3}" srcOrd="0" destOrd="0" presId="urn:microsoft.com/office/officeart/2018/2/layout/IconLabelList"/>
    <dgm:cxn modelId="{CFF50C8D-C789-4550-9309-ADA354A888AA}" type="presParOf" srcId="{1F14A7B3-93B2-4D10-A188-EC7019E47DE3}" destId="{FE30BEDF-4A22-484E-A287-25F452306207}" srcOrd="0" destOrd="0" presId="urn:microsoft.com/office/officeart/2018/2/layout/IconLabelList"/>
    <dgm:cxn modelId="{8AB65787-A798-4AFD-8411-5732235143B7}" type="presParOf" srcId="{1F14A7B3-93B2-4D10-A188-EC7019E47DE3}" destId="{F81E7AA8-29D3-4950-9B39-A8DF4AC76F85}" srcOrd="1" destOrd="0" presId="urn:microsoft.com/office/officeart/2018/2/layout/IconLabelList"/>
    <dgm:cxn modelId="{BE553C1B-1852-40DC-9071-5EDC895D505D}" type="presParOf" srcId="{1F14A7B3-93B2-4D10-A188-EC7019E47DE3}" destId="{0825353D-FAC7-4B04-A7F6-0A1A3E2D297C}" srcOrd="2" destOrd="0" presId="urn:microsoft.com/office/officeart/2018/2/layout/IconLabelList"/>
    <dgm:cxn modelId="{8B5F5FED-D732-4A6F-B0DE-E999A764D7FD}" type="presParOf" srcId="{3C80DDF1-1C5F-42D2-BA68-1FBA1AE4D92D}" destId="{0ADBC820-F4D0-4A81-8D46-911ACC5C4A3E}" srcOrd="1" destOrd="0" presId="urn:microsoft.com/office/officeart/2018/2/layout/IconLabelList"/>
    <dgm:cxn modelId="{3A083E5A-151D-4E8D-8F6F-55EB0600D9DE}" type="presParOf" srcId="{3C80DDF1-1C5F-42D2-BA68-1FBA1AE4D92D}" destId="{4ACA42EF-5D5C-41EA-9D7A-B9858F925D21}" srcOrd="2" destOrd="0" presId="urn:microsoft.com/office/officeart/2018/2/layout/IconLabelList"/>
    <dgm:cxn modelId="{44F98977-67C1-44D8-8C2F-C8BCB633598C}" type="presParOf" srcId="{4ACA42EF-5D5C-41EA-9D7A-B9858F925D21}" destId="{7F7DDD66-16BF-46BF-AC97-9102BA58A8A8}" srcOrd="0" destOrd="0" presId="urn:microsoft.com/office/officeart/2018/2/layout/IconLabelList"/>
    <dgm:cxn modelId="{E1AF3060-A42B-484D-B484-0DD5577B26AE}" type="presParOf" srcId="{4ACA42EF-5D5C-41EA-9D7A-B9858F925D21}" destId="{3F0228F0-75EB-4596-93CE-238946D43A3C}" srcOrd="1" destOrd="0" presId="urn:microsoft.com/office/officeart/2018/2/layout/IconLabelList"/>
    <dgm:cxn modelId="{F7BE482F-B0F7-41C2-9E75-82DE2C5BB477}" type="presParOf" srcId="{4ACA42EF-5D5C-41EA-9D7A-B9858F925D21}" destId="{43C16E61-EE69-4B10-9B54-FD6A0FC319D2}" srcOrd="2" destOrd="0" presId="urn:microsoft.com/office/officeart/2018/2/layout/IconLabelList"/>
    <dgm:cxn modelId="{2EBAE19D-FCA4-40EC-82F9-B5CEACFCD4D7}" type="presParOf" srcId="{3C80DDF1-1C5F-42D2-BA68-1FBA1AE4D92D}" destId="{DB74303E-678E-424B-8A1E-22CEC2EE9307}" srcOrd="3" destOrd="0" presId="urn:microsoft.com/office/officeart/2018/2/layout/IconLabelList"/>
    <dgm:cxn modelId="{CF9B4122-2CDA-44E6-9D73-17A82CFEB97D}" type="presParOf" srcId="{3C80DDF1-1C5F-42D2-BA68-1FBA1AE4D92D}" destId="{726C52E6-79AB-40E2-A7FD-FF0A83408585}" srcOrd="4" destOrd="0" presId="urn:microsoft.com/office/officeart/2018/2/layout/IconLabelList"/>
    <dgm:cxn modelId="{A11DB598-BC4C-42BC-87A9-CBA10C1A95F6}" type="presParOf" srcId="{726C52E6-79AB-40E2-A7FD-FF0A83408585}" destId="{E526D8DC-A10D-4FBE-B7F7-A9162706389A}" srcOrd="0" destOrd="0" presId="urn:microsoft.com/office/officeart/2018/2/layout/IconLabelList"/>
    <dgm:cxn modelId="{BEFFC2F2-75BB-43C3-9BE0-325899B867D9}" type="presParOf" srcId="{726C52E6-79AB-40E2-A7FD-FF0A83408585}" destId="{C9A7FF37-89AD-45FE-A93A-6F8FE39048EB}" srcOrd="1" destOrd="0" presId="urn:microsoft.com/office/officeart/2018/2/layout/IconLabelList"/>
    <dgm:cxn modelId="{B814DC18-1A1E-4704-B5F3-6A512BA3922A}" type="presParOf" srcId="{726C52E6-79AB-40E2-A7FD-FF0A83408585}" destId="{8F299F3D-89E2-4573-AC02-EB4DC38A3712}" srcOrd="2" destOrd="0" presId="urn:microsoft.com/office/officeart/2018/2/layout/IconLabelList"/>
    <dgm:cxn modelId="{C95CA3DD-F832-4272-ADE1-D82A3F97B954}" type="presParOf" srcId="{3C80DDF1-1C5F-42D2-BA68-1FBA1AE4D92D}" destId="{8A621338-08F2-417D-998B-66CD06B02453}" srcOrd="5" destOrd="0" presId="urn:microsoft.com/office/officeart/2018/2/layout/IconLabelList"/>
    <dgm:cxn modelId="{288D4300-133E-4C36-8C61-C5F0BD54DAC9}" type="presParOf" srcId="{3C80DDF1-1C5F-42D2-BA68-1FBA1AE4D92D}" destId="{335ACD8E-A9CA-47CF-A373-305D894839BC}" srcOrd="6" destOrd="0" presId="urn:microsoft.com/office/officeart/2018/2/layout/IconLabelList"/>
    <dgm:cxn modelId="{37504A28-EE8B-455E-9E73-4C715423A06A}" type="presParOf" srcId="{335ACD8E-A9CA-47CF-A373-305D894839BC}" destId="{5DAA431A-B7EB-4B82-BFEA-02322BFC72F0}" srcOrd="0" destOrd="0" presId="urn:microsoft.com/office/officeart/2018/2/layout/IconLabelList"/>
    <dgm:cxn modelId="{330FC963-10F5-447E-B285-171196EC58E9}" type="presParOf" srcId="{335ACD8E-A9CA-47CF-A373-305D894839BC}" destId="{BE3535BD-5656-4D40-B41B-8321731DEE3D}" srcOrd="1" destOrd="0" presId="urn:microsoft.com/office/officeart/2018/2/layout/IconLabelList"/>
    <dgm:cxn modelId="{C9514DED-2EAC-4B2E-B951-B5FBE4C57794}" type="presParOf" srcId="{335ACD8E-A9CA-47CF-A373-305D894839BC}" destId="{329DD05B-7E3D-43A7-AA86-6881ECDB86FC}" srcOrd="2" destOrd="0" presId="urn:microsoft.com/office/officeart/2018/2/layout/IconLabelList"/>
    <dgm:cxn modelId="{E2C3B705-3E10-47C4-9BE9-0697BA37E866}" type="presParOf" srcId="{3C80DDF1-1C5F-42D2-BA68-1FBA1AE4D92D}" destId="{3D09DDA4-6314-4FF0-9B07-19F9F49C16CE}" srcOrd="7" destOrd="0" presId="urn:microsoft.com/office/officeart/2018/2/layout/IconLabelList"/>
    <dgm:cxn modelId="{1CAA6000-57DE-43DC-9463-31559049BA87}" type="presParOf" srcId="{3C80DDF1-1C5F-42D2-BA68-1FBA1AE4D92D}" destId="{C202BD0D-5D8D-49D0-9000-64F1CC1B3883}" srcOrd="8" destOrd="0" presId="urn:microsoft.com/office/officeart/2018/2/layout/IconLabelList"/>
    <dgm:cxn modelId="{525A9EE0-AD16-47D3-8093-FA20C9C5AB6C}" type="presParOf" srcId="{C202BD0D-5D8D-49D0-9000-64F1CC1B3883}" destId="{87491423-FA69-49D4-90FB-E1A0EF97DAE6}" srcOrd="0" destOrd="0" presId="urn:microsoft.com/office/officeart/2018/2/layout/IconLabelList"/>
    <dgm:cxn modelId="{856AE779-A7D1-47FC-8FFA-1278911D2178}" type="presParOf" srcId="{C202BD0D-5D8D-49D0-9000-64F1CC1B3883}" destId="{7D8F20B1-1D28-489C-B3A4-CD1091A6F66F}" srcOrd="1" destOrd="0" presId="urn:microsoft.com/office/officeart/2018/2/layout/IconLabelList"/>
    <dgm:cxn modelId="{954FE397-36A6-4141-B989-5C9FC1080259}" type="presParOf" srcId="{C202BD0D-5D8D-49D0-9000-64F1CC1B3883}" destId="{346C6DCC-5E99-4AF5-AB89-D4E189D14CFA}" srcOrd="2" destOrd="0" presId="urn:microsoft.com/office/officeart/2018/2/layout/IconLabelList"/>
  </dgm:cxnLst>
  <dgm:bg>
    <a:noFill/>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0BEDF-4A22-484E-A287-25F452306207}">
      <dsp:nvSpPr>
        <dsp:cNvPr id="0" name=""/>
        <dsp:cNvSpPr/>
      </dsp:nvSpPr>
      <dsp:spPr>
        <a:xfrm>
          <a:off x="531154" y="531151"/>
          <a:ext cx="810000" cy="810000"/>
        </a:xfrm>
        <a:prstGeom prst="rect">
          <a:avLst/>
        </a:prstGeom>
        <a:blipFill>
          <a:blip xmlns:r="http://schemas.openxmlformats.org/officeDocument/2006/relationships" r:embed="rId1">
            <a:extLst>
              <a:ext uri="{96DAC541-7B7A-43D3-8B79-37D633B846F1}">
                <asvg:svgBlip xmlns:asvg="http://schemas.microsoft.com/office/drawing/2016/SVG/main" xmlns="" r:embed="rId2"/>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25353D-FAC7-4B04-A7F6-0A1A3E2D297C}">
      <dsp:nvSpPr>
        <dsp:cNvPr id="0" name=""/>
        <dsp:cNvSpPr/>
      </dsp:nvSpPr>
      <dsp:spPr>
        <a:xfrm>
          <a:off x="36154" y="161117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pPr>
          <a:r>
            <a:rPr lang="de-DE" sz="1300" b="1" i="0" kern="1200" dirty="0"/>
            <a:t>Fit für Morgen </a:t>
          </a:r>
        </a:p>
        <a:p>
          <a:pPr lvl="0" algn="ctr" defTabSz="577850">
            <a:lnSpc>
              <a:spcPct val="100000"/>
            </a:lnSpc>
            <a:spcBef>
              <a:spcPct val="0"/>
            </a:spcBef>
            <a:spcAft>
              <a:spcPct val="35000"/>
            </a:spcAft>
          </a:pPr>
          <a:r>
            <a:rPr lang="de-DE" sz="1300" b="1" i="0" kern="1200" dirty="0"/>
            <a:t>Warum Future Skills für unsere </a:t>
          </a:r>
          <a:r>
            <a:rPr lang="de-DE" sz="1300" b="1" i="0" kern="1200" dirty="0" err="1"/>
            <a:t>SuS</a:t>
          </a:r>
          <a:r>
            <a:rPr lang="de-DE" sz="1300" b="1" i="0" kern="1200" dirty="0"/>
            <a:t> </a:t>
          </a:r>
          <a:r>
            <a:rPr lang="de-DE" sz="1300" b="1" kern="1200" dirty="0"/>
            <a:t>wichtig sind</a:t>
          </a:r>
          <a:endParaRPr lang="en-US" sz="1300" kern="1200" dirty="0"/>
        </a:p>
      </dsp:txBody>
      <dsp:txXfrm>
        <a:off x="36154" y="1611170"/>
        <a:ext cx="1800000" cy="720000"/>
      </dsp:txXfrm>
    </dsp:sp>
    <dsp:sp modelId="{7F7DDD66-16BF-46BF-AC97-9102BA58A8A8}">
      <dsp:nvSpPr>
        <dsp:cNvPr id="0" name=""/>
        <dsp:cNvSpPr/>
      </dsp:nvSpPr>
      <dsp:spPr>
        <a:xfrm>
          <a:off x="2646154" y="531151"/>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C16E61-EE69-4B10-9B54-FD6A0FC319D2}">
      <dsp:nvSpPr>
        <dsp:cNvPr id="0" name=""/>
        <dsp:cNvSpPr/>
      </dsp:nvSpPr>
      <dsp:spPr>
        <a:xfrm>
          <a:off x="2151154" y="161117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pPr>
          <a:r>
            <a:rPr lang="de-DE" sz="1300" b="1" kern="1200" dirty="0"/>
            <a:t>Future Skills im Überblick</a:t>
          </a:r>
          <a:endParaRPr lang="en-US" sz="1300" kern="1200" dirty="0"/>
        </a:p>
      </dsp:txBody>
      <dsp:txXfrm>
        <a:off x="2151154" y="1611170"/>
        <a:ext cx="1800000" cy="720000"/>
      </dsp:txXfrm>
    </dsp:sp>
    <dsp:sp modelId="{E526D8DC-A10D-4FBE-B7F7-A9162706389A}">
      <dsp:nvSpPr>
        <dsp:cNvPr id="0" name=""/>
        <dsp:cNvSpPr/>
      </dsp:nvSpPr>
      <dsp:spPr>
        <a:xfrm>
          <a:off x="4761154" y="531151"/>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299F3D-89E2-4573-AC02-EB4DC38A3712}">
      <dsp:nvSpPr>
        <dsp:cNvPr id="0" name=""/>
        <dsp:cNvSpPr/>
      </dsp:nvSpPr>
      <dsp:spPr>
        <a:xfrm>
          <a:off x="4266154" y="161117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pPr>
          <a:r>
            <a:rPr lang="de-DE" sz="1300" b="1" kern="1200" dirty="0"/>
            <a:t>Unsere Schwerpunkte: Selbstwirksamkeit und Lernkompetenz</a:t>
          </a:r>
          <a:endParaRPr lang="en-US" sz="1300" kern="1200" dirty="0"/>
        </a:p>
      </dsp:txBody>
      <dsp:txXfrm>
        <a:off x="4266154" y="1611170"/>
        <a:ext cx="1800000" cy="720000"/>
      </dsp:txXfrm>
    </dsp:sp>
    <dsp:sp modelId="{5DAA431A-B7EB-4B82-BFEA-02322BFC72F0}">
      <dsp:nvSpPr>
        <dsp:cNvPr id="0" name=""/>
        <dsp:cNvSpPr/>
      </dsp:nvSpPr>
      <dsp:spPr>
        <a:xfrm>
          <a:off x="6876154" y="531151"/>
          <a:ext cx="810000" cy="810000"/>
        </a:xfrm>
        <a:prstGeom prst="rect">
          <a:avLst/>
        </a:prstGeom>
        <a:blipFill>
          <a:blip xmlns:r="http://schemas.openxmlformats.org/officeDocument/2006/relationships" r:embed="rId7">
            <a:extLst>
              <a:ext uri="{96DAC541-7B7A-43D3-8B79-37D633B846F1}">
                <asvg:svgBlip xmlns:asvg="http://schemas.microsoft.com/office/drawing/2016/SVG/main" xmlns="" r:embed="rId8"/>
              </a:ext>
            </a:extLst>
          </a:blip>
          <a:stretch>
            <a:fillRect/>
          </a:stretch>
        </a:blipFill>
        <a:ln w="19050" cap="flat" cmpd="sng" algn="ctr">
          <a:noFill/>
          <a:prstDash val="solid"/>
          <a:miter lim="800000"/>
        </a:ln>
        <a:effectLst>
          <a:glow rad="127000">
            <a:schemeClr val="bg1"/>
          </a:glow>
          <a:outerShdw blurRad="50800" dist="50800" dir="5400000" algn="ctr" rotWithShape="0">
            <a:schemeClr val="bg1"/>
          </a:outerShdw>
        </a:effectLst>
      </dsp:spPr>
      <dsp:style>
        <a:lnRef idx="2">
          <a:scrgbClr r="0" g="0" b="0"/>
        </a:lnRef>
        <a:fillRef idx="1">
          <a:scrgbClr r="0" g="0" b="0"/>
        </a:fillRef>
        <a:effectRef idx="0">
          <a:scrgbClr r="0" g="0" b="0"/>
        </a:effectRef>
        <a:fontRef idx="minor">
          <a:schemeClr val="lt1"/>
        </a:fontRef>
      </dsp:style>
    </dsp:sp>
    <dsp:sp modelId="{329DD05B-7E3D-43A7-AA86-6881ECDB86FC}">
      <dsp:nvSpPr>
        <dsp:cNvPr id="0" name=""/>
        <dsp:cNvSpPr/>
      </dsp:nvSpPr>
      <dsp:spPr>
        <a:xfrm>
          <a:off x="6381154" y="161117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pPr>
          <a:r>
            <a:rPr lang="de-DE" sz="1300" b="1" kern="1200" dirty="0"/>
            <a:t>Die </a:t>
          </a:r>
          <a:r>
            <a:rPr lang="de-DE" sz="1300" b="1" kern="1200" dirty="0">
              <a:solidFill>
                <a:schemeClr val="bg1"/>
              </a:solidFill>
            </a:rPr>
            <a:t>Grundidee</a:t>
          </a:r>
          <a:r>
            <a:rPr lang="de-DE" sz="1300" b="1" kern="1200" dirty="0"/>
            <a:t> des </a:t>
          </a:r>
          <a:r>
            <a:rPr lang="de-DE" sz="1300" b="1" kern="1200" dirty="0">
              <a:solidFill>
                <a:schemeClr val="bg1"/>
              </a:solidFill>
            </a:rPr>
            <a:t>Projekts</a:t>
          </a:r>
          <a:endParaRPr lang="en-US" sz="1300" kern="1200" dirty="0">
            <a:solidFill>
              <a:schemeClr val="bg1"/>
            </a:solidFill>
          </a:endParaRPr>
        </a:p>
      </dsp:txBody>
      <dsp:txXfrm>
        <a:off x="6381154" y="1611170"/>
        <a:ext cx="1800000" cy="720000"/>
      </dsp:txXfrm>
    </dsp:sp>
    <dsp:sp modelId="{87491423-FA69-49D4-90FB-E1A0EF97DAE6}">
      <dsp:nvSpPr>
        <dsp:cNvPr id="0" name=""/>
        <dsp:cNvSpPr/>
      </dsp:nvSpPr>
      <dsp:spPr>
        <a:xfrm>
          <a:off x="8991154" y="531151"/>
          <a:ext cx="810000" cy="81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6C6DCC-5E99-4AF5-AB89-D4E189D14CFA}">
      <dsp:nvSpPr>
        <dsp:cNvPr id="0" name=""/>
        <dsp:cNvSpPr/>
      </dsp:nvSpPr>
      <dsp:spPr>
        <a:xfrm>
          <a:off x="8496154" y="161117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pPr>
          <a:r>
            <a:rPr lang="de-DE" sz="1300" b="1" kern="1200" dirty="0"/>
            <a:t>Der Fahrplan für die nächsten zwei Jahre</a:t>
          </a:r>
          <a:endParaRPr lang="en-US" sz="1300" kern="1200" dirty="0"/>
        </a:p>
      </dsp:txBody>
      <dsp:txXfrm>
        <a:off x="8496154" y="1611170"/>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8T12:29:48.290"/>
    </inkml:context>
    <inkml:brush xml:id="br0">
      <inkml:brushProperty name="width" value="0.35" units="cm"/>
      <inkml:brushProperty name="height" value="0.35" units="cm"/>
      <inkml:brushProperty name="color" value="#FFFFFF"/>
    </inkml:brush>
  </inkml:definitions>
  <inkml:trace contextRef="#ctx0" brushRef="#br0">1305 539 24575,'86'41'0,"-1"1"0,1 0 0,0 0 0,0 0 0,0 0 0,-1 0 0,1 0 0,0 0 0,0 0 0,5 1 0,-16-9 0,16 9-99,-21-9 1,15 8 0,11 5-1,6 4 1,2 1 0,-3-1-1,-7-3 1,-11-7 0,-16-7-1,-21-12-885,8 5 0,-14-13 0,6 5 36,-14-6 948,-2-1 0,-7 0 0,-5-1 983,-2 0 0,-10-1 0,3-4 0,-8 3-31,-22-8-952,-10 3 0,-27-16 0,2-4 0,14-5 0,-4-6-492,-13-9 0,-5-4 164,8 6 0,-3-1 0,-2-2 0,-11-6 0,-4-2 0,3 1 0,8 5 0,1 0 0,-3-1 0,-15-8 0,-3-3 0,3 2 0,15 8 0,2 2 0,-1-2 0,-14-9 0,-3-1 0,5 3-164,-6 0 0,3 1 164,16 10 0,-1-1 0,5 3-68,-1 1 0,2 2 629,-18-12 0,0 0-233,17 7 0,4 2 491,4 4 1,3 1-136,4 1 1,3 2-357,-26-19 983,12 9 0,15 4 0,12 14 0,12 2 0,6 6 0,12 5 0,18 1-378,15 5-605,34 0 0,-13-1 0,6 2-492,15 6 0,6 5 164,-9-2 0,5 2 0,-1 1 0,-9 0 0,-1 1 0,3 3 0,18 6 0,4 4 0,-3-1 284,-15-7 1,-2-1-1,2 2 44,13 8 0,3 3 0,-6-3 0,2-2 0,-3 1-328,-16-2 0,0 2 0,-3-2-80,4-1 1,-2 0 407,10 8 0,2 1 0,10 1 0,-3-1-474,-24-6 0,-2 0 474,9 3 0,-2 2 0,-14-3 0,-1 0 0,5-3 0,-1 0-200,-11 3 1,1-1 199,8-2 0,0-2 0,29 23 0,7 0 0,-12-8 983,-19-4 0,-11-8 0,-14-8 0,-2 4 0,-12-10 0,-2 3 0,-6-6-651,1 1-332,0 0 0,-1-1 0,1 1 0,-5-1 0,3-4 0,-8 3 0,-35-8 0,8 4 0,-42-5 0,11-14 0,-1 5 0,-16-20 0,-2 5 0,6 0 0,19 5 0,-2-1 0,-28-7 0,22 7 0,-2-2 0,11 2 0,0 0 0,-10 2 0,1 0 0,-23-20 0,30 21 0,0 0 0,-27-13 0,0 5 0,4-3 0,27 19 0,8-9 0,4 11 0,10 0 0,2-3 0,2 8 0,4-2 0,-6 4 0,1-6 0,-1 5 0,1-4 0,-1 5 0,1 0 0,5 0 0,-4 0 0,10 0 0,-10 0 0,9 0 0,-9 0 0,4 5 0,-5-4 0,-1 4 0,1 1 0,-7-5 0,-10 4 0,0 1 0,-33-5 0,20 5 0,2-2 0,-2 0 0,-10-2 0,-31 5 0,27-7 0,-9 0 0,9 0 0,3 0 0,15 0 0,10 0 0,8 0 0,14 0 0,0 0 0,6 0 0,1 0 0,41-4 0,-2 3 0,31-3 0,2 4-492,-3 10 0,5 3 0,-3-4 0,2 4 164,-2 5 0,5 5 0,0-2 0,-2-3 0,0-1 0,1 3 0,0 5 0,1 3 0,1-2 0,8-3 0,1-1 0,-4-1-164,9 9 0,-3-1 0,14 0 0,-2-1 0,-24-5 0,-3 0 0,7 0 0,-1 1 282,-12-3 1,-4-1 1192,23 11 0,-19-9 0,-17-3 0,-10-7 0,-13-1 0,0 0 0,-20-5 0,-12-1 0,-23-5 0,-10-13-554,-9-2-429,1-13 0,13 4 0,-2-1 0,-28-9 0,14 5 0,-3-2-492,12 10 0,-1 0 453,-9-4 0,-2-2 39,0-3 0,-2-2-492,-5-5 0,0-2 142,1 1 1,3-1 349,9 3 0,0 0-492,-6-4 0,2 1 471,16 8 1,0 0 20,-8-4 0,1 1-109,-31-22 109,17 18 0,15 3 908,10 9-908,10 7 983,6 2-304,7 6 304,0 0-791,1 5-58,4 1-134,-5 5 0,6 0 0,1 0 0,-1 0 0,1 0 0,0 0 0,-1 0 0,-5 0 0,-2 5 0,-6 2 0,-6-1 0,-2 5 0,-14-10 0,-2 5 0,-1 0 0,-5-5 0,14 11 0,-14-5 0,6 7 0,-8-1 0,7 1 0,-5 0 0,6-7 0,0 5 0,1-11 0,9 5 0,6-1 0,7-4 0,9 9 0,5-4 0,5 5 0,2-1 0,4 1 0,0 5 0,0-4 0,0 4 0,0-5 0,0 5 0,0-4 0,5 10 0,6-4 0,17 22 0,9 20 0,-9-20 0,1 4-382,-2 16 0,0 1 382,-1-13 0,-2 0 0,-2 11 0,-1 0 0,-1-9 0,0-1 0,14 41 0,-14-41 0,0-2 0,10 29 0,-2-17 0,1 3 0,-3-21 0,0 5 0,7-6 0,2 0 0,15 4 0,14 18 0,6-12 42,-26-17 0,2-1-42,3-7 0,1-1 0,10 6 0,3 0 0,10-1 0,3 0-492,5 8 0,2 0 308,7-5 0,-2-3 184,-17 0 0,-1-2 0,4 1 0,-4-2 0,-19-9 0,-2 0 0,1 3 0,-1 0 0,27 11 0,-19-9 0,-23-4 0,-5-11 0,-17-2 633,-1-14-633,-6-11 983,-5-3-567,0-8-416,0 8 0,0 5 0,4 2 0,2 10 0,5 1 0,12 5 0,3 0 0,29 0 0,-13 0 0,30 0 0,-22 0 0,15 0 0,-10 0 0,1 0 0,0 0 0,0 0 0,0 0 0,0 0 0,-8 0 0,6 0 0,-6 0 0,8 0 0,8 0 0,-6-6 0,-1-2 0,-3-6 0,-14 1 0,7 0 0,-16 0 0,-6 1 0,-9 1 0,-10 0 0,-2 1 0,-4-1 0,-10-5 0,-26-5 0,-17 0 0,7 6 0,-4-1-492,0 0 0,-1-1 421,-15-2 0,-2 0-421,-6-8 0,-2 0 103,1 3 0,-1 0 389,-10-5 0,-2-1-492,-1 5 0,-1 1 0,1-5 0,-2 0 441,23 12 0,-2 0 0,3-2 51,-24-10 0,1-1 0,25 9 0,0 1 0,4 0-492,-6-4 0,2 2 456,-14-2 1,4 2 35,-18-11 121,33 16 1,0 0-122,-28-8 0,2-5 0,-10 4 0,39 8 0,0-1 0,0 2 0,-1-1 0,-9-6 0,2 1 0,-17-10 0,30 12 0,0 1 0,-17-10 983,-17-1-498,27 8 498,4 3 0,29 8 0,3 0-380,21 6 198,23 1-801,15 5 0,61 17 0,-40-3 0,6 2-492,24 3 0,4 3 0,-8 6 0,2 0 164,-15-13 0,4-1 0,-2 1 170,22 14 0,-3-1 158,-4-10 0,0-2 0,5 8 0,-2-1 0,-18-8 0,-2-1 0,6 5 0,1-1-492,3-2 0,-2-2 408,-21-2 1,0 1 83,20 1 0,1-1 0,-19-4 0,-1 1 0,15 8 0,1-1 0,-13-7 0,-1-1 0,2 4 0,-2-1-291,-9-3 1,-1-1 290,9 4 0,-1 1 0,-7-4 0,-1 0 0,6 3 0,-1 0 0,44 4-186,-14 0 186,-18-1 983,-2-7 0,-17 4 0,-2-5 0,-8 0 0,-6 4-959,-8-10 223,-7 9-247,-7-9 0,1 8 0,-56-7 0,12 2 0,-50-16 0,9-6 0,-5-12-492,26 9 0,-3 0 54,-10-2 1,-3 0 437,-6-5 0,-3 0 0,-9-2 0,-3 0 0,25 10 0,0-1 0,4 2 0,-7-5 0,0 1 0,-6 2 0,-7 0 0,12 1 0,-21-14 0,16 11 0,-13-2 0,11 0 0,22 2 0,2 0 0,-34-10 0,-3-2 0,21 8 0,2 0 0,3 0 0,1 2 0,10 6 0,0 1 0,-1-6 0,2 1-248,-28-3 248,-9-6 0,11 10 0,20 2 0,11 11 0,8-8 0,-1 15 983,7-9-132,-5 10-578,5-4-273,-14-2 0,-2 6 0,-8-6 0,-9 1 0,7 4 0,-7-11 0,17 6 0,1-1 0,16-3 0,6 5 0,9-1 0,14 3 0,23 4 0,7 0 0,55 0 0,-31-1 0,5 2-492,37 7 0,9 4 164,-23-1 0,3 2 0,4 1 82,-10-3 0,3 1 0,1 1 0,-3 2-41,14 6 1,-4 2 0,5-2 286,-9-6 0,5-3 0,-2 0 0,-8 1 0,-10 4 0,-7 0 0,5-1 0,25 0 0,6-1 0,-6 0 0,3 5 0,-5 0 0,-24-6 0,0 0 0,-1-1-174,19 2 0,-5 0 174,-20-2 0,-5-1 0,33 3 0,-22 0 0,-17-2 0,-2-5 0,-7-2 983,7 0 0,-6 1 0,14 1 0,-14 3-756,14-10-227,-13 11 0,12-11 0,-12 11 0,13-5 0,-14 6 0,14-5 0,-6 4 0,0-5 0,6 1 0,-6 3 0,0-3 0,-2-1 0,-7 5 0,-7-11 0,-2 10 0,-13-10 0,0 4 0,-7-5 0,1 0 0,-52 0 0,1 0 0,-40-12 0,6 2 0,7-18 0,-29 3 0,6-7-421,25 15 1,-1-2 420,9-1 0,0-2-492,-15 0 0,-2-3 389,0-6 0,-2-2 103,-5 3 0,-2 0 0,-7-9 0,3 1 0,20 14 0,1 0 0,-8-12 0,4 0 0,23 14 0,2 1 0,-11-9 0,0 0 0,-32-18 0,9 1-429,12 2 429,-3-9 0,15 8 0,-12-8 0,21 3 0,-13 4 0,13-4 0,-4 8 772,10 8-772,5-4 983,-2 12-754,11-4 247,1 7-476,3 0 0,3 1 0,-4-1 0,-1 1 0,0-7 0,-7 3 0,5-3 0,-4 5 0,5-5 0,1 10 0,5-9 0,3 17 0,4-10 0,1 14 0,0-7 0,0 9 0,1-4 0,4-1 0,-3 1 0,8-1 0,-4 35 0,11-5 0,2 48 0,12-17 0,5 44 0,-8-29 0,2 11 0,-2 7-246,-3 2 0,-2 8 0,-2 5 0,0 6 105,-3-23 1,0 6-1,0 3 1,-1 2-1,-1-1 1,1-3-1,-1-5-56,0 6 0,0-4 1,0-2-1,-2-1 0,0 2 0,-1 9 0,-2 5 1,-1-2-1,1-8 0,-1-15-295,1 2 0,0-10 0,0 5 0,0-1 0,1-11 0,-2-6-403,-4 10 895,-2-15 983,1-30 0,0 0 0,15-12 0,27 0 0,24-5 0,39 8-992,-33-4 0,3 2 9,6 11 0,3 3 0,18 1 0,-1 1 0,-27-3 0,-1 1 0,18 4 0,-3-2-492,-29-8 0,-2-1 490,6 0 0,-1 0-93,40 11 95,-36-10 0,-12-6 0,-24-2 983,-8-6-175,-5 0 175,-1 0-882,-4-10 10,-1-10-111,-5-5 0,0-12 0,0 12 0,0-12 0,0 5 0,-6-7 0,-7 1 0,-1-1 0,-4 7 0,11 2 0,-4 7 0,10-1 0,-10 0 0,10 7 0,-9-5 0,3 9 0,-4-9 0,0 10 0,0-4 0,-6 10 0,5-4 0,-10 4 0,4 0 0,-12-5 0,-18 2 0,-12-11 0,-15 3 0,27 2 0,-1-1-263,-1 3 1,-1 0 262,1-3 0,-1-1 0,-8 0 0,1 0 0,-33-15 0,37 15 0,0 0 0,5 1 0,0-1 0,1 1 0,-1 0 0,0 3 0,0 0 0,-5-7 0,0 1 0,3 8 0,1 1 0,-40-21 0,-3 15 0,14 1 0,-9-1 0,12 7 0,12 2-2,8 7 2,8 0 0,-6 0 0,6 0 0,-17 0 0,-2-7 0,8 0 0,-13-8 525,13 1-525,-8-1 2,2 0-2,9 1 0,15-4 0,-4 9 0,20-6 0,-12 7 0,12-4 0,-12-6 0,5 4 0,-14-11 0,-3 3 0,-7-6 0,0 0 0,0 0 0,-9-4 0,14 9 0,2-1 0,19 12 0,12 0 0,-4 1 0,15 0 0,-8 0 0,14 0 0,35 5 0,10 2 0,37 4 0,-29 3 0,4 2-492,20 0 0,6 2 164,-14 2 0,4 2 0,4 0 0,15 1 0,4-1 0,-3 2 167,-12 1 1,-3 1 0,3 0 160,14 0 0,3 0 0,-5 1 0,-17 1 0,-3 1 0,-2-1 0,28 1 0,-2-1 0,-1 7 0,-6-1 0,-31-9 0,-2-1-191,6 4 1,-2 1 190,30 7 0,-15-3 0,-27-8 0,-9-1 0,-9-1 0,0 0 983,2 0 0,23 9 0,-5 0-118,15 2-865,-1 4 0,-6-5 0,16 8 0,-7-7 0,8 5 0,-8-12 0,6 6 0,-15-8 0,-1 6 0,-3-5 0,-14 4 0,0-7 0,-10 1 0,-12-7 0,-2 4 0,-6-9 0,1 4 0,-65-12 0,19-1 0,-12 1 0,-5-1 0,-25-7 0,23 2 0,-3 1 0,1 2 0,-2 1-492,-8-8 0,-1 0 0,-6 2 0,-1 0 362,-1 1 1,-3 0 129,-16-5 0,-3-1 0,1 4 0,-2 0 0,24 6 0,0-1 0,-2-1 0,1-1 0,0-2 0,-2 3 0,-4 2 0,-1 3 0,4-1 0,-12-3 0,2 0 0,-13 5 0,5 2 0,36 4 0,3 0-359,-17 0 1,1 0 358,21 0 0,3 0-113,-48 0 113,22 0 0,8 0 0,10 12 0,10-4 983,9 17 0,6-12-24,2 10-959,11-5 132,3 0-132,9 4 0,3-10 0,4 10 0,0-10 0,0 4 0,0-5 0,0-1 0,0 1 0,0 0 0,0-1 0,0 0 0,-10-4 0,8 3 0,-7-4 0,48 7 0,-5 7 0,20 5 0,7 5 0,-6 2 0,3 5-328,0 0 0,6 3 0,-1-1-164,16 7 0,2 1 164,-11-4 0,3 1 0,-4-2-164,6-1 0,-2 0 429,-13-4 0,2 3 0,-2-3-429,11 3 0,-1-2 198,7 7 0,-1-3-177,-13-8 1,-1-3 470,0 0 0,-4 0-294,30 17 294,-3-7 0,-18-4 0,6-6 983,-22-8 0,11-1 0,-21-8 0,5 0 0,-8 0 0,9 0 0,1 0-932,16 9-51,-6-7 0,7 13 0,-9-13 0,0 5 0,-1 0 0,-7-5 0,-8 4 0,-10-7 0,-7-5 0,-5-2 0,-2-5 0,-5 0 0,-5-14 0,-2-14 0,-14-3 0,-20-24 0,-14 18 0,-16-15 0,20 20 0,-1 0-416,0-1 1,-3-3 415,-14-13 0,-3-3-492,1 0 0,-3 0 327,11 12 0,-2 0 0,0-1-163,3-3 0,0 0 0,-3 0 72,-13-4 0,-2 0 0,0 0 256,8 3 0,1-1 0,-2-1 0,-8-5 0,-1-1 0,0 4 0,7 7 0,0 3 0,4 1 0,-12-14 0,1 4 0,-4 8 0,5 5-380,-11-11 380,32 27 0,1 3 0,-19-13 677,10 15-677,11 7 983,14 1-605,2 6 605,0 0-36,5 0-473,-12 0-474,5 0 0,-7 0 0,1 0 0,6 0 0,-5 0 0,12 5 0,0-4 0,9 9 0,5-8 0,0 2 0,1-4 0,-1 0 0,1 0 0,42 12 0,16-2 0,45 10 0,-29-3 0,5 1-254,6 1 0,5 4 254,3 5 0,7 6 0,-2-1 0,-14-7 0,-1-1 0,4 4 0,7 5 0,8 6 0,-2-1 0,-11-4 0,13 5 0,-7-2-328,-13-5 0,1 2 0,-10-6-656,22 9 327,-18-8 657,-10-3 0,-11-6 0,-8 3 0,1-4 440,-1 0-440,-6 3 983,-7-4 0,-9-1-256,-5-2-727,0-5 0,-1-1 0,-4 1 0,4 5 0,-9-4 0,4 4 0,-5-5 0,0-1 0,0 7 0,0-5 0,0 8 0,0-8 0,-4 3 0,-2-9 0,-11 4 0,5-4 0,-10 1 0,10 2 0,-10-3 0,10 5 0,-5 0 0,7 0 0,-1-5 0,5 3 0,1-3 0,5 4 0,0 1 0,0 12 0,0 11 0,0-1 0,0 20 0,6-12 0,1 7 0,7-2 0,-2-14 0,-5-2 0,-2-12 0,-5-2 0,-14-15 0,-8-16 0,-16-21 0,-33-28 0,34 30 0,-4 0-492,-15-6 0,-4 0 320,1 3 0,0 2 172,6 7 0,0 1 0,-8-4 0,2 3-450,-32-6 450,41 13 0,1 2 0,-27-6 0,19-1 0,10 11 0,9-4 0,6 7 983,2 0-669,6-5 167,1 3-481,-8-3 0,6 0 0,-5 3 0,0-9 0,5 9 0,-6-9 0,8 10 0,-7-10 0,4 9 0,-4-9 0,0 4 0,-2-6 0,0 0 0,-5 0 0,5 0 0,1 6 0,0 1 0,14 6 0,0 1 0,6 5 0,48 13 0,12 10 0,-3 0 0,5 2-492,20 4 0,5 2 0,8 8 0,6 2 362,-2-6 1,8 1 0,-2 1 129,-15-3 0,-1 1 0,4 3 0,6 1 0,6 4 0,-1 0 0,-11-3 0,11 5 0,-6 0 0,-14-6 0,2 1 0,-12-4 0,13 15 0,-27-22 0,-8 9 0,-12-14 0,-11-1 0,-8-2 983,-5-4 0,-5-1-593,0 0-390,4 0 0,2-4 0,-1 3 0,4-4 0,-3 1 0,4-2 0,0-4 0,0 0 0,0 0 0,6 0 0,2 6 0,5 0 0,7 6 0,2 1 0,6 5 0,1-4 0,-1 10 0,-6-5 0,5 7 0,-12-3 0,0 2 0,-9-8 0,-4 5 0,-1-4 0,-5 0 0,-1-2 0,-5 0 0,-4-4 0,-22 6 0,-10-12 0,-20 0 0,-9-6 0,-2 0 0,0 0 0,-6 0 0,14 0 0,-14 0 0,15 0 0,-7 0 0,9-6 0,0-2 0,0-6 0,0-6 0,-9 4 0,7-11 0,-16 4 0,16-6 0,-7 0 0,9 8 0,0-6 0,8 12 0,2-5 0,-1 7 0,7 0 0,-14-1 0,13-5 0,-13 4 0,14-4 0,-6 5 0,7-4 0,7 4 0,-5-5 0,12 7 0,0 5 0,3-3 0,5 9 0,-7-10 0,0 10 0,1-5 0,-7 1 0,5 3 0,-12-9 0,11 9 0,-15-8 0,14 3 0,-2 1 0,13 1 0,10 1 0,2-2 0,4-9 0,0-2 0,0 1 0,0-1 0,0 1 0,-6-2 0,0-6 0,-1 1 0,-3-1 0,3 1 0,-5-1 0,0 1 0,-7-15 0,0 4 0,-17-29 0,-1 4 0,-7-2 0,-1-11 0,-5 18 0,2-13 0,-2 14 0,6 3 0,10 16 0,8 3 0,9 13 0,24 6 0,16 7 0,31 19 0,33 4 0,-14 4 0,8 3-492,10 1 0,7 0 164,-15-4 0,6 1 0,-4-1 0,-12-3 0,-3-1 0,4 0 149,19 4 0,4 2 0,-4-3 179,-17-5 0,-3-2 0,0 1 0,-3 2 0,0 1 0,0-1-328,-2-3 0,-1-1 0,-5 0-116,4 5 1,-3 0 38,7-4 0,-2 1 405,-11 1 0,-3-1-250,31 2 250,-18 5 983,-10-3 0,-11-4 0,-8 9 0,0-10 0,1 5 0,-1-1-461,-6-4-522,5 5 0,-12-8 0,5 2 0,0-1 0,-5-6 0,5 5 0,-7-4 0,7 5 0,-5 0 0,5 0 0,-12-1 0,4 1 0,-10-2 0,4 1 0,-5-5 0,-1 3 0,0-8 0,1 9 0,-1-5 0,0 1 0,0 3 0,1-3 0,-1 0 0,1 3 0,0-3 0,12 0 0,-4 4 0,18-3 0,-6 5 0,8 1 0,-1 5 0,8 3 0,-12 4 0,10-4 0,-18 1 0,4-9 0,-13 4 0,-1-6 0,-5-5 0,0 3 0,-1-8 0,1 4 0,-1-5 0,-4 5 0,3 0 0,-8 5 0,4 0 0,-19-4 0,-15-2 0,-16-4 0,-11-6 0,-19-10 0,-4-16-492,27 15 0,-4-1 343,-5-3 0,-1 0 149,-5 3 0,-3 0-492,-9-6 0,-3 1 0,-6 2 0,-2 0 424,26 2 1,-1-2-1,-1 2-260,-7 4 0,-2 1 0,0-2 0,-1-3 0,1-2 0,-1-1 56,-5 0 1,-1 0 0,3 0 271,-16-4 0,2-2-328,25 5 0,0-2 0,4 3 22,-7 2 1,2 2 368,-7-5 1,2 0-64,16 5 0,3 2 983,-32-9-337,36 5 337,19 12 0,25 11 0,54 31 0,3 3-492,-1-9 1,5 2-984,-4 3 0,2 1 366,10 2 1,3 3 125,13 13 0,3 4 0,-22-15 0,1 2 0,-1-1 0,1 0 0,0 0 0,0 2 0,0 5 0,1 1 0,-2-2 0,-2-4 0,-1-1 0,-2-2 0,9 9 0,0-2 0,6 0 0,2-2 0,-6-3 0,1-2 0,6-1 0,1 0 0,3 4 0,2-1 0,0-9 0,2-3 0,-5-7 0,2-1 0,-11-3 0,4 1 0,0-2-328,0-4 0,1-1 0,1 1 0,7 3 0,2 1 0,1-3 0,3-2 0,2-4 0,-2 1 327,-1 1 0,-2-1 0,-2-2 1,18-2 0,-3-1-492,6-1 0,-5-1 282,-30-3 1,-3-2-50,7 2 0,-1-2 259,-12-1 0,-4-2 983,16-10-218,-13-14 218,-28-5 0,-8-7 0,-14 1 0,-13-7-166,-21 2-817,-17-3 0,-11-4-492,-10-5 0,-10-8 295,20 15 0,-9-7 1,-3-5-1,-2-1 0,3 0 0,-1-1 0,0-1 1,1-2-1,-2 0 0,0-1 33,8 6 0,-1 0 0,0-1 0,-1-1 0,-1 0 0,-1-1 23,4 3 1,-4-2-1,0 0 1,0-1-1,1 2 1,3 3-1,5 5-105,-12-12 0,6 6 0,1 2 0,-3-1 49,3 3 0,-3-1 1,0 0-1,1 3 0,3 4-131,-12-9 0,4 5 0,-1 3 0,3 4 0,1 3 0,-1 0 0,1-1 0,0 1 0,2 3-164,-23-8 0,3 8 333,15 15 1,2 5 158,10 3 0,1 4 0,-43 4 983,12-4 0,19 12 0,3-11 0,15 0 0,10-1 0,14-9 0,13 10 0,7-9 0,5 10 0,0-4 0,4 5 0,7 0-865,7 5-118,0-4 0,-2 4 0,-6 0 0,1-3 0,-1 7 0,1-2 0,-5 42 0,7 37 0,-11-8 0,-3 13 0,2 5-246,3-13 0,2 2 0,0 3 0,-2 7 82,-2-7 0,-1 5 0,-1 4 0,0 2 0,0 2 0,0 0 23,2-2 1,0 2-1,0 1 1,0 2-1,0-1 1,0-1-1,-1-1-23,-1 7 0,1-3 0,-2 0 0,1 0 0,0 3 0,0 3 41,0-9 0,0 4 0,0 3 0,0 2 0,0-2 0,0-2 0,0-5 0,0-7-74,0 7 0,0-8 1,0-3-1,0 1 0,0 6 33,0 9 0,0 6 0,0 4 0,0-2 0,0-7 0,0-10-164,0 10 0,0-11 0,0 4 82,0 3 0,0 7 0,0-3 0,0-9-82,0-15 0,1-7 0,-2 2 0,-4 9 0,-1 1 0,0-4-164,2 6 0,-3-8 1475,-23 22-124,3-41 124,1-29 0,-11-17 0,12-2 0,-7-22 0,3-42 0,0-15-492,15 18 1,1-7-984,-6-16 0,2-6 475,8 15 1,3-4-1,-3-4 17,-3 3 0,-4-3 0,1-4 0,1-2-197,4 7 0,1-2 1,2-2-1,-2-2 0,-2 0 0,-3-7 0,-3 0 1,0-2-1,0-5 0,0-6 87,6 23 1,1-6 0,-1-3 0,1-4-1,0 0 1,0-1 0,0 3 0,1 4-1,-1 5-54,-1-12 0,-1 6 0,1 4 0,0-1 0,1-1 0,0-5 23,0-6 1,1-7-1,-1-3 1,1 0-1,1 4 1,1 8-1,2 11-187,-1-20 0,3 14 0,0-2 82,3 11 0,0-2 0,0 2 0,0 4-82,0 0 0,0 4 0,0-2 0,0-9 0,0-1 0,0 7 127,0 2 1,0 9 1183,6-24 0,6 53 0,7 21 0,4 17 0,0 5 0,4 30 0,10 32-492,-5 1 1,4 9-379,-9-17 0,1 3 1,3 6-114,8 12 0,4 9 0,1 3 0,-1-5-246,-7-13 0,-2-4 0,1 2 0,2 7 82,-2-2 0,1 5 0,2 4 0,0 2 0,-1-1 0,-1-4-33,2 5 0,-1-3 1,0 0-1,0 2 0,0 4 56,-5-12 1,0 4-1,1 2 1,-1 0-1,0 0 1,-1-3-1,-1-4-56,2 8 0,-2-4 1,0-2-1,-1-1 0,0-1-49,6 18 0,0-1 0,-2-2 0,-3-6-82,-2 1 0,-3-6 0,0-2 0,-3-12 0,-1-1 0,0 1 376,2 8 0,0 2 1,-2-6-49,0 7 0,-3-8 983,6 22 0,-10-36 0,-7-33 0,-7-39 0,-8-13 0,-19-38 0,3 7 0,-19-9 0,13 11 0,-6-2 0,0-7-983,15 14 1,0 2 0,-5-1-1,1-16 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8T12:29:59.721"/>
    </inkml:context>
    <inkml:brush xml:id="br0">
      <inkml:brushProperty name="width" value="0.35" units="cm"/>
      <inkml:brushProperty name="height" value="0.35" units="cm"/>
      <inkml:brushProperty name="color" value="#FFFFFF"/>
    </inkml:brush>
  </inkml:definitions>
  <inkml:trace contextRef="#ctx0" brushRef="#br0">847 2740 24575,'90'6'0,"-8"-2"-492,-29-3 0,0-2-492,28 1 492,-22 0 0,-2 0-492,7 0 492,30 0 0,6 0 0,-47 0 0,0 0 0,42 0 0,2 0 132,-35 0 0,-5 0 360,-1 0 0,-1 0 0,0 0 0,1 0 0,11 0 0,-3 0-222,21 0 222,-27 0 0,-1 0 0,22 0 0,9 0 0,-12 0 983,-19 0 0,-10 0 0,-16 0 0,-6 0 0,-9 0 0,-6 0 0,1 0-34,0 0-949,-1 0 0,0 0 0,1-13 0,-6 4 0,0-16 0,-5 7 0,0 0 0,0-4 0,0 4 0,0-5 0,0-8 0,-5 6 0,-23-21 0,-5 1 0,-35-17-492,32 26 0,-3-1 273,-14-8 0,-3-1 219,-3-1 0,-2 1-492,-11-8 0,-2 1 0,3 4 0,-3 2 443,-9 1 0,-1 2 49,7 4 0,-1 3 0,-9 1 0,0 4 0,5 6 0,-1 3 0,-5 3 0,-1 1 0,5-1 0,3 4-455,16 9 1,1 1 454,-1-7 0,2 1 0,-28 3-154,1-7 154,16 7 983,25 3-777,10 6 777,14 0 0,9 0 0,10 4-766,29 2-21,-12-1-196,22 0 0,-22-5 0,0-10 0,-6 3 0,0-14 0,-5 9 0,0-4 0,0 5 0,0 0 0,-9 0 0,-11 5 0,-4 2 0,-13 4 0,5 0 0,-6 0 0,-17 0 0,12-6 0,-49-3 0,44-5 0,-44-9 0,41 2 0,-13-8 0,15 2 0,3 0 0,20 8 0,2-4 0,18 11 0,1-5 0,14 11 0,10 2 0,19 4 0,10 0 0,8 0 0,0 0 0,-8 0 0,6 0 0,-6 0 0,8 0 0,0 0 0,0 6 0,29-5 0,-30 11 0,7-7 0,1 0 0,-5 9-279,11-5 0,0 0 279,-3-1 0,-9 0 0,2-1 0,20 2 0,18 0 0,1-2 0,-11 0 0,-1-5 0,-11 4 0,1-6 0,-9 0 0,6 7 0,-15-5 0,7 4 0,-17-6 0,-2 6 558,-15-4-558,0 8 0,-14-8 0,-1 8 0,-5-9 0,0 4 0,-1-5 0,0 0 0,1 0 0,-1 0 0,1 0 0,-1 0 0,1 0 0,-1 0 0,7 0 0,-5 0 0,10 0 0,-10 0 0,10 0 0,-5 0 0,13 0 0,10 0 0,8 0 0,8 0 0,0 0 0,-1 0 0,1 0 0,9 0 0,-15 0 0,13 0 0,-23 0 0,6 0 0,-7 0 0,7 0 0,-6 0 0,14 0 0,-6 0 0,8 0 0,0 0 0,-8 0 0,-2 0 0,-14 0 0,-2 0 0,-12 0 0,-2 0 0,-6 0 0,1 0 0,0 0 0,-6-9 0,0 2 0,-5-8 0,0 5 0,-45-30 0,24 17 0,-22-7 0,-4 0 0,9 2 0,-33-11 0,14 11 0,-1-1 0,-16-1 0,-13-1 0,-4-1 0,38 18 0,-2 2-492,-5-2 0,0 3 435,-2 6 0,-2 1 57,-9-5 0,-3 1 0,-5 7 0,1 0 0,16-3 0,-1 0 0,-20 4 0,1 0 0,25-4 0,1 0 0,-21 3 0,0 0 0,15-3 0,3 0 0,-1 4 0,1 0 0,5-3 0,3-1-260,-34 2 260,-9-5 0,18 7 0,-7 0 0,18 0 0,2 0 0,9 0 0,0 0 0,8 0 983,1 0-883,9 0 175,-1 0-275,-10 0 0,8 0 0,-1-5 0,12 4 0,6-10 0,6 5 0,-4 0 0,15-4 0,-8 4 0,13-5 0,-2 1 0,4-1 0,0 0 0,0 0 0,0 1 0,0-1 0,0 0 0,0 1 0,0-1 0,0 1 0,4-1 0,15 5 0,0 1 0,25 5 0,-2 0 0,14 0 0,-1 0 0,31 0 0,-5 0-306,-27 0 1,1 0 305,42 0 0,0 0 0,-43 0 0,1 0 0,6 0 0,1 0 0,0 0 0,0 0 0,-5 0 0,-1 0 0,3 0 0,-1 0 0,32 0 0,-36 0 0,1 0 0,42 0 0,-9-6 0,-3 4 0,-18-5 0,-10 7 0,-3 0 0,-6 0 0,0 0 0,6 0 611,-14 0-611,6 0 0,-7 0 0,-1 0 0,0 0 0,1 0 0,-1 0 0,1 0 0,-1 0 0,0 6 0,1-5 0,-1 11 0,1-11 0,-8 5 0,6-6 0,-5 0 0,0 0 0,-2 0 0,0 0 0,-5 0 0,5 0 0,-7 0 0,7 0 0,-5 0 0,5 0 0,0 0 0,2 0 0,6 0 0,1 0 0,7 0 0,2 0 0,8 0 0,0 0 0,0 0 0,0 0 0,-1 0 0,1 0 0,0 0 0,-8 0 0,-2 0 0,3 0 0,-20 0 0,4 0 0,-22 0 0,-1 0 0,1 0 0,-5-9 0,-2 1 0,-4-12 0,-10 2 0,-10-7 0,-5 1 0,-12-1 0,5 6 0,-6 0 0,-1 6 0,0 0 0,-7 6 0,6 1 0,-33 6 0,11 0 0,-6-5 0,-4 3 0,13-10 0,-17 10 0,0-5 0,-9 0 0,7 5-364,19-2 0,0 1 364,-25 3 0,19 0 0,2 0 0,-9 0-152,19 0 0,2 0 152,-19 0 0,-25 0 0,26 0 0,-14 0 0,32 0 0,-12 0 0,15 0 0,0 0 717,1 0-717,9 0 315,-1 0-315,1 0 0,-9 0 0,14-5 0,-20 3 0,19-3 0,-5 5 0,2 0 0,5 0 0,-7 0 0,1 0 0,6 0 0,-5 0 0,-3 0 0,0 0 0,-14 0 0,13 0 0,-5 0 0,7-6 0,8 5 0,0-5 0,8 1 0,-1 3 0,1-3 0,5 5 0,-4 0 0,4 0 0,-12 0 0,5 0 0,-6 0 0,1 0 0,5 0 0,-5 0 0,6 0 0,1 0 0,-8 0 0,6 0 0,-12 0 0,6 0 0,-8 0 0,0 0 0,1 0 0,-1 0 0,13 5 0,-3-4 0,17 8 0,0-3 0,3 0 0,8 4 0,11-5 0,4 1 0,13-2 0,3 2 0,2-5 0,58 30 0,-29-5 0,3-1 0,2 3-447,-17 1 1,0 1 446,18 7 0,5 1 0,4 1 0,2 1 0,0 4 0,-1-2-492,-7-13 0,-1-1 197,3 8 1,-2-2 294,-13-15 0,0 0 0,10 11 0,0 0-298,-11-11 0,-1-3 298,-5 2 0,-2-2 0,47 7-192,-17-8 192,-1 0 0,-4 0 0,-6 0 0,9 0 0,-1 0 0,-8-1 785,6 1-785,-22-1 983,11 0-393,-21-1 80,5 0-670,-15 0 226,-1-1-226,0 0 0,-10-1 0,8-4 0,-16 3 0,10-9 0,-4 9 0,5-9 0,1 4 0,-1 0 0,1-3 0,-1 8 0,-5-9 0,4 10 0,-11-10 0,6 9 0,-7-9 0,1 4 0,-1-5 0,0 0 0,0 0 0,0 5 0,0-4 0,1 3 0,-5 1 0,7-4 0,-6 4 0,8-5 0,-4 0 0,-1 0 0,0 0 0,1-15 0,-6 6 0,6-18 0,-10 9 0,9-5 0,-8 5 0,3 2 0,-5-1 0,0 5 0,0-4 0,0-1 0,0 5 0,0-4 0,0 5 0,0 0 0,0 1 0,0 0 0,-5-1 0,-1 6 0,-4-5 0,-1 4 0,1-4 0,0 0 0,4-1 0,2 1 0,4-1 0,0 1 0,0-1 0,0 0 0,0 1 0,0-1 0,-5 1 0,4-1 0,-4 1 0,-4 4 0,2 2 0,-19 4 0,6 0 0,-17 0 0,-12 11 0,12 9 0,-12 13 0,24 5 0,5 1 0,1-1 0,12 8 0,1-6 0,6 7 0,0-9 0,0 0 0,-5-6 0,3-2 0,-3-6 0,0-7 0,4 0 0,-8-7 0,3 1 0,-5-5 0,1-2 0,-1-4 0,1 0 0,-1 0 0,-5 0 0,4 0 0,-10 0 0,9 0 0,-9 0 0,5 0 0,-7-5 0,0 4 0,1-5 0,-1 6 0,-6 0 0,-2 0 0,-6 0 0,-1 0 0,1 0 0,-1 0 0,1 0 0,-1 0 0,0 0 0,1 0 0,-1 0 0,7 0 0,-5 0 0,6 0 0,-1 0 0,-5 0 0,12 0 0,-12 0 0,12 0 0,-6 0 0,8 0 0,-1 0 0,1 0 0,-1 0 0,1 0 0,-1 0 0,-6 0 0,5 0 0,-12 6 0,5-5 0,-7 11 0,8-11 0,0 10 0,8-10 0,-1 10 0,6-5 0,-4 0 0,10 4 0,-10-4 0,10 0 0,-4 4 0,-1-9 0,5 8 0,-15 2 0,8-3 0,-4 6 0,1-7 0,5 4 0,-7 0 0,-6 2 0,-2-1 0,-7 1 0,1 0 0,-9-6 0,7 4 0,-14-3 0,13 5 0,-5-6 0,8-1 0,-1-6 0,7 5 0,2-4 0,12 5 0,7-2 0,6 1 0,10 10 0,0-8 0,6 2 0,5-9 0,2 0 0,5 0 0,7 0 0,-5 0 0,12 0 0,-12 5 0,12-4 0,-12 5 0,11-6 0,-4 0 0,7 0 0,7 0 0,2 0 0,16 0 0,-6 6 0,16 2 0,-7 7 0,8 0 0,1 0 0,-10 5 0,8-3 0,-16 3 0,-1 0 0,-3-5 0,-6 4 0,7-5 0,-6-1 0,5-5 0,-6 4 0,0-11 0,-2 11 0,-8-10 0,-6 9 0,-2-10 0,-12 4 0,-2 0 0,-5-4 0,5 4 0,-4-5 0,10 0 0,-5 0 0,13 0 0,2 0 0,0 0 0,5 0 0,-6 0 0,1 0 0,-2 0 0,-7 0 0,1 0 0,-1 0 0,1 0 0,-1 0 0,7-6 0,-5 4 0,5-9 0,-7 5 0,1-1 0,-1-3 0,1 3 0,-7-4 0,-1 0 0,0-5 0,-5 4 0,5-3 0,-6 4 0,1 0 0,-1 0 0,1 1 0,0-1 0,-6 0 0,5 1 0,-9-7 0,9-1 0,-9-5 0,4-1 0,-5 6 0,0-4 0,0 5 0,0-1 0,0 1 0,-10 6 0,-10-1 0,-5 0 0,-20 5 0,11 2 0,-20 5 0,-3 0 0,-1 0 0,-7 0 0,9 0 0,0 0 0,8 0 0,2 0 0,7 0 0,1 6 0,6-5 0,2 10 0,-1-4 0,6 0 0,-12 4 0,5-4 0,-6 0 0,-1 5 0,1-5 0,6 0 0,-5-2 0,12-5 0,-5 0 0,6 0 0,0 0 0,7 0 0,-5 0 0,9 0 0,-9 0 0,10 0 0,-4 0 0,5 0 0,0 0 0,1 0 0,4-8 0,1 1 0,5-14 0,0 3 0,18-6 0,3 5 0,17-5 0,8 2 0,3-5 0,6 6 0,10-7 0,-7 12 0,7-5 0,9-1 0,-14-1-292,-9 8 1,2-3 291,29-20 0,-24 20 0,3 0-492,-1-7 0,3-1 187,10-1 1,3-2 304,1-4 0,-2-1 0,-11 3 0,0-1 0,7-4 0,-1 0 0,-18 11 0,0-1-471,10-9 0,2 0 471,-9 8 0,-1 1 0,-8-2 0,-2 0-17,35-19 17,-14 9 508,-15 3-508,4 7 983,-20 3-412,10 5 412,-19 2-913,5 6-50,-6 6-20,-7 0 0,0 6 0,-7 0 0,1 0 0,-1 0 0,0 0 0,0 0 0,0 0 0,0 0 0,0 0 0,0 0 0,1 0 0,5 0 0,2 0 0,12 0 0,1 0 0,8-5 0,-1 3 0,1-4 0,-8 6 0,6 0 0,-17 0 0,8 0 0,-10 0 0,-1 0 0,5 0 0,-10 0 0,10 0 0,-10 0 0,10 0 0,-4 0 0,0 0 0,4 0 0,-10 0 0,9 0 0,-3 0 0,0 0 0,4 0 0,-5 0 0,14 0 0,-6 0 0,5 0 0,0 0 0,-5 0 0,5 0 0,0 0 0,-11 0 0,10 0 0,-12 0 0,7 0 0,-7 0 0,5 0 0,-4 0 0,0 0 0,4 0 0,-5 0 0,1 0 0,-2 0 0,-5 0 0,5 0 0,-4 0 0,4 0 0,-5 0 0,-1 0 0,1 5 0,0-4 0,-1 4 0,6 0 0,2-4 0,0 5 0,4-1 0,-10-4 0,4 4 0,-5-5 0,-1 5 0,-46-17 0,5 0 0,-43-4 0,9-10 0,-1 16 0,-6-4 0,-9-1 0,-3 5 0,-3 3-328,21 1 0,-3 1 0,1 0 0,-1 2 0,0 1 0,2 0 249,-15 2 0,0 0 79,15 0 0,-3 0 0,1 0 0,-30 0 0,-1 0 0,21 0 0,-3 0 0,5 0 0,0 0 0,1 0 0,-23 0 0,4 0 0,40 0 0,2 0 0,-21 1 0,1-2 0,21-5 0,3-1-961,-47-4 961,29-16 0,10 5 0,11-4 0,7 0 0,7 6 983,7-3 0,3 5 0,4-1-845,-6-3-138,-6 3 0,-4-13 0,-5 4 0,-2-12 0,2 12 0,-3-12 0,3 13 0,6-5 0,2 12 0,8 3 0,-1 5 0,1 1 0,-5 4 0,9 2 0,-8 5 0,15 0 0,-11 0 0,11 4 0,-5 8 0,6 6 0,0-1 0,4 5 0,-2-10 0,3 4 0,0-5 0,1-1 0,5 1 0,0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8T12:30:02.837"/>
    </inkml:context>
    <inkml:brush xml:id="br0">
      <inkml:brushProperty name="width" value="0.35" units="cm"/>
      <inkml:brushProperty name="height" value="0.35" units="cm"/>
      <inkml:brushProperty name="color" value="#FFFFFF"/>
    </inkml:brush>
  </inkml:definitions>
  <inkml:trace contextRef="#ctx0" brushRef="#br0">455 165 24575,'80'0'0,"-22"0"0,-2 0 0,-11 0 0,-14 0 0,8 0 0,-17 0 0,0 0 0,-4 0 0,5 0 0,1 0 0,-1 0 0,-5 0 0,4 0 0,-10 0 0,4 0 0,-5 0 0,-1 0 0,0 0 0,1 0 0,-1 0 0,-1 0 0,2 0 0,-1 0 0,0 0 0,0 0 0,4 0 0,2 0 0,0 0 0,6 0 0,-4 0 0,5 0 0,0 0 0,0 0 0,0 0 0,-2 0 0,-3 0 0,-3 4 0,-5-3 0,0 4 0,0-5 0,0 0 0,0 0 0,-39 4 0,15-2 0,-40 2 0,12-10 0,0-1 0,0 0 0,5-4 0,5 9 0,0-4 0,2 6 0,7 0 0,-1 0 0,1 0 0,-1 0 0,6 0 0,-4 0 0,10 0 0,-10 0 0,4 0 0,-6-5 0,-6 4 0,5-10 0,-5 5 0,6-1 0,-6-4 0,5 10 0,1-5 0,-5 0 0,15 5 0,-15-5 0,5 6 0,-2 0 0,-4 0 0,7 0 0,-1 0 0,1 0 0,-1 0 0,1 0 0,5 0 0,-4 0 0,10 0 0,-5 0 0,1 0 0,4 0 0,-5 0 0,6 0 0,1 0 0,-1 0 0,0 0 0,1-4 0,-1 2 0,1-2 0,4-1 0,-8 4 0,12-9 0,-13 9 0,10-8 0,-6 3 0,0 0 0,0 1 0,1 0 0,-1 4 0,0-3 0,0-1 0,1 4 0,4-9 0,2 4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32E5DB-A7A4-2743-9CE4-0CB93CA9EF88}" type="datetimeFigureOut">
              <a:rPr lang="de-DE" smtClean="0"/>
              <a:t>16.09.2025</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AE4A4A-957C-F145-8491-933A3B42591F}" type="slidenum">
              <a:rPr lang="de-DE" smtClean="0"/>
              <a:t>‹Nr.›</a:t>
            </a:fld>
            <a:endParaRPr lang="de-DE"/>
          </a:p>
        </p:txBody>
      </p:sp>
    </p:spTree>
    <p:extLst>
      <p:ext uri="{BB962C8B-B14F-4D97-AF65-F5344CB8AC3E}">
        <p14:creationId xmlns:p14="http://schemas.microsoft.com/office/powerpoint/2010/main" val="31892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buFont typeface="+mj-lt"/>
              <a:buAutoNum type="arabicPeriod"/>
            </a:pPr>
            <a:r>
              <a:rPr lang="de-DE" b="0" i="0" u="none" strike="noStrike" dirty="0">
                <a:solidFill>
                  <a:srgbClr val="FF0000"/>
                </a:solidFill>
                <a:effectLst/>
                <a:latin typeface="barlow_condensedregular"/>
              </a:rPr>
              <a:t>Die erste Dimension der Zukunftskompetenzen ist die subjektive Dimension der Zukunftskompetenzprofile. Sie bezieht sich auf die subjektiven, persönlichen Fähigkeiten des Einzelnen, zu lernen, sich anzupassen und zu entwickeln, um seine Chancen zu verbessern, produktiv an der Arbeitswelt von morgen teilzunehmen, sie aktiv zu gestalten und sich an der Gestaltung der Gesellschaft zur Bewältigung zukünftiger Herausforderungen zu beteiligen. Es enthält sieben Future </a:t>
            </a:r>
            <a:r>
              <a:rPr lang="de-DE" b="0" i="0" u="none" strike="noStrike" dirty="0" err="1">
                <a:solidFill>
                  <a:srgbClr val="FF0000"/>
                </a:solidFill>
                <a:effectLst/>
                <a:latin typeface="barlow_condensedregular"/>
              </a:rPr>
              <a:t>Skill</a:t>
            </a:r>
            <a:r>
              <a:rPr lang="de-DE" b="0" i="0" u="none" strike="noStrike" dirty="0">
                <a:solidFill>
                  <a:srgbClr val="FF0000"/>
                </a:solidFill>
                <a:effectLst/>
                <a:latin typeface="barlow_condensedregular"/>
              </a:rPr>
              <a:t> Profile. (entwicklungsbezogen) </a:t>
            </a:r>
            <a:r>
              <a:rPr lang="de-DE" b="0" i="0" u="none" strike="noStrike" dirty="0">
                <a:solidFill>
                  <a:srgbClr val="FF0000"/>
                </a:solidFill>
                <a:effectLst/>
                <a:latin typeface="barlow_condensedregular"/>
                <a:sym typeface="Wingdings" pitchFamily="2" charset="2"/>
              </a:rPr>
              <a:t> darunter fällt Lernkompetenz und Selbstwirksamkeit.</a:t>
            </a:r>
            <a:r>
              <a:rPr lang="de-DE" b="0" i="0" u="none" strike="noStrike" dirty="0">
                <a:solidFill>
                  <a:srgbClr val="5C6A72"/>
                </a:solidFill>
                <a:effectLst/>
                <a:latin typeface="barlow_condensedregular"/>
              </a:rPr>
              <a:t/>
            </a:r>
            <a:br>
              <a:rPr lang="de-DE" b="0" i="0" u="none" strike="noStrike" dirty="0">
                <a:solidFill>
                  <a:srgbClr val="5C6A72"/>
                </a:solidFill>
                <a:effectLst/>
                <a:latin typeface="barlow_condensedregular"/>
              </a:rPr>
            </a:br>
            <a:endParaRPr lang="de-DE" b="0" i="0" u="none" strike="noStrike" dirty="0">
              <a:solidFill>
                <a:srgbClr val="5C6A72"/>
              </a:solidFill>
              <a:effectLst/>
              <a:latin typeface="barlow_condensedregular"/>
            </a:endParaRPr>
          </a:p>
          <a:p>
            <a:pPr algn="l">
              <a:buFont typeface="+mj-lt"/>
              <a:buAutoNum type="arabicPeriod"/>
            </a:pPr>
            <a:r>
              <a:rPr lang="de-DE" b="0" i="0" u="none" strike="noStrike" dirty="0">
                <a:solidFill>
                  <a:srgbClr val="5C6A72"/>
                </a:solidFill>
                <a:effectLst/>
                <a:latin typeface="barlow_condensedregular"/>
              </a:rPr>
              <a:t>Die zweite Future-Skills-Dimension bezieht sich auf die Fähigkeit des Einzelnen, selbstorganisiert in Bezug auf einen Gegenstand, eine Aufgabe oder ein bestimmtes Thema zu handeln. Sie betont ein neues Verständnis von Wissen, das über reines Fachwissen hinausgeht und Wissen mit Motivation, Werten und der Fähigkeit zum Handeln in dem betreffenden Wissensgebiet verbindet. Es enthält drei Future </a:t>
            </a:r>
            <a:r>
              <a:rPr lang="de-DE" b="0" i="0" u="none" strike="noStrike" dirty="0" err="1">
                <a:solidFill>
                  <a:srgbClr val="5C6A72"/>
                </a:solidFill>
                <a:effectLst/>
                <a:latin typeface="barlow_condensedregular"/>
              </a:rPr>
              <a:t>Skill</a:t>
            </a:r>
            <a:r>
              <a:rPr lang="de-DE" b="0" i="0" u="none" strike="noStrike" dirty="0">
                <a:solidFill>
                  <a:srgbClr val="5C6A72"/>
                </a:solidFill>
                <a:effectLst/>
                <a:latin typeface="barlow_condensedregular"/>
              </a:rPr>
              <a:t> Profile. (objektbezogen)</a:t>
            </a:r>
            <a:br>
              <a:rPr lang="de-DE" b="0" i="0" u="none" strike="noStrike" dirty="0">
                <a:solidFill>
                  <a:srgbClr val="5C6A72"/>
                </a:solidFill>
                <a:effectLst/>
                <a:latin typeface="barlow_condensedregular"/>
              </a:rPr>
            </a:br>
            <a:endParaRPr lang="de-DE" b="0" i="0" u="none" strike="noStrike" dirty="0">
              <a:solidFill>
                <a:srgbClr val="5C6A72"/>
              </a:solidFill>
              <a:effectLst/>
              <a:latin typeface="barlow_condensedregular"/>
            </a:endParaRPr>
          </a:p>
          <a:p>
            <a:pPr algn="l">
              <a:buFont typeface="+mj-lt"/>
              <a:buAutoNum type="arabicPeriod"/>
            </a:pPr>
            <a:r>
              <a:rPr lang="de-DE" b="0" i="0" u="none" strike="noStrike" dirty="0">
                <a:solidFill>
                  <a:srgbClr val="5C6A72"/>
                </a:solidFill>
                <a:effectLst/>
                <a:latin typeface="barlow_condensedregular"/>
              </a:rPr>
              <a:t>Die dritte Dimension der Zukunftsfähigkeit bezieht sich auf die Fähigkeit des Einzelnen, selbstorganisiert in Bezug auf sein soziales und organisatorisches Umfeld zu handeln. Sie betont die Doppelrolle des Individuums als Kurator seines eigenen sozialen Portfolios der Mitgliedschaft in verschiedenen organisatorischen Sphären des Überdenkens von organisatorischen Räumen und der Neugestaltung von Organisationsstrukturen für die Zukunft. Es enthält fünf Future-Skills-Profile. (organisationsbezogen)</a:t>
            </a:r>
          </a:p>
          <a:p>
            <a:pPr algn="l">
              <a:buFont typeface="+mj-lt"/>
              <a:buAutoNum type="arabicPeriod"/>
            </a:pPr>
            <a:endParaRPr lang="de-DE" b="0" i="0" u="none" strike="noStrike" dirty="0">
              <a:solidFill>
                <a:srgbClr val="5C6A72"/>
              </a:solidFill>
              <a:effectLst/>
              <a:latin typeface="barlow_condensedregular"/>
            </a:endParaRPr>
          </a:p>
          <a:p>
            <a:r>
              <a:rPr lang="de-DE" dirty="0"/>
              <a:t>https://</a:t>
            </a:r>
            <a:r>
              <a:rPr lang="de-DE" dirty="0" err="1"/>
              <a:t>nextskills.org</a:t>
            </a:r>
            <a:r>
              <a:rPr lang="de-DE" dirty="0"/>
              <a:t>/de/</a:t>
            </a:r>
            <a:r>
              <a:rPr lang="de-DE" dirty="0" err="1"/>
              <a:t>playground</a:t>
            </a:r>
            <a:r>
              <a:rPr lang="de-DE" dirty="0"/>
              <a:t>/</a:t>
            </a:r>
            <a:r>
              <a:rPr lang="de-DE" dirty="0" err="1"/>
              <a:t>future</a:t>
            </a:r>
            <a:r>
              <a:rPr lang="de-DE" dirty="0"/>
              <a:t>-</a:t>
            </a:r>
            <a:r>
              <a:rPr lang="de-DE" dirty="0" err="1"/>
              <a:t>skills</a:t>
            </a:r>
            <a:r>
              <a:rPr lang="de-DE" dirty="0"/>
              <a:t>-finder/</a:t>
            </a:r>
          </a:p>
          <a:p>
            <a:endParaRPr lang="de-DE" dirty="0"/>
          </a:p>
        </p:txBody>
      </p:sp>
      <p:sp>
        <p:nvSpPr>
          <p:cNvPr id="4" name="Foliennummernplatzhalter 3"/>
          <p:cNvSpPr>
            <a:spLocks noGrp="1"/>
          </p:cNvSpPr>
          <p:nvPr>
            <p:ph type="sldNum" sz="quarter" idx="5"/>
          </p:nvPr>
        </p:nvSpPr>
        <p:spPr/>
        <p:txBody>
          <a:bodyPr/>
          <a:lstStyle/>
          <a:p>
            <a:fld id="{01AE4A4A-957C-F145-8491-933A3B42591F}" type="slidenum">
              <a:rPr lang="de-DE" smtClean="0"/>
              <a:t>4</a:t>
            </a:fld>
            <a:endParaRPr lang="de-DE"/>
          </a:p>
        </p:txBody>
      </p:sp>
    </p:spTree>
    <p:extLst>
      <p:ext uri="{BB962C8B-B14F-4D97-AF65-F5344CB8AC3E}">
        <p14:creationId xmlns:p14="http://schemas.microsoft.com/office/powerpoint/2010/main" val="2261444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Sprachaufnahme: Wir konnten in den letzten Jahren zunehmend beobachten, dass es unseren </a:t>
            </a:r>
            <a:r>
              <a:rPr lang="de-DE" dirty="0" err="1"/>
              <a:t>SuS</a:t>
            </a:r>
            <a:r>
              <a:rPr lang="de-DE" dirty="0"/>
              <a:t> schwerfällt zu lernen und gute Leistungen zu erbringen obwohl sie motiviert sind.</a:t>
            </a:r>
          </a:p>
          <a:p>
            <a:r>
              <a:rPr lang="de-DE" dirty="0"/>
              <a:t>Daher Schwerpunktkompetenzen im Projekt – Lernkompetenz und Selbstwirksamkeit</a:t>
            </a:r>
          </a:p>
        </p:txBody>
      </p:sp>
      <p:sp>
        <p:nvSpPr>
          <p:cNvPr id="4" name="Foliennummernplatzhalter 3"/>
          <p:cNvSpPr>
            <a:spLocks noGrp="1"/>
          </p:cNvSpPr>
          <p:nvPr>
            <p:ph type="sldNum" sz="quarter" idx="5"/>
          </p:nvPr>
        </p:nvSpPr>
        <p:spPr/>
        <p:txBody>
          <a:bodyPr/>
          <a:lstStyle/>
          <a:p>
            <a:fld id="{01AE4A4A-957C-F145-8491-933A3B42591F}" type="slidenum">
              <a:rPr lang="de-DE" smtClean="0"/>
              <a:t>5</a:t>
            </a:fld>
            <a:endParaRPr lang="de-DE"/>
          </a:p>
        </p:txBody>
      </p:sp>
    </p:spTree>
    <p:extLst>
      <p:ext uri="{BB962C8B-B14F-4D97-AF65-F5344CB8AC3E}">
        <p14:creationId xmlns:p14="http://schemas.microsoft.com/office/powerpoint/2010/main" val="602556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de-DE" dirty="0"/>
              <a:t>Sprachaufnahme: In dem Future Skills Projekt werden wir von Coaches in den nächsten 2 Jahren darin unterstützt, die Lernkompetenz sowie die Selbstwirksamkeit der 11fosler zu fördern - Indem wir ein Pilotprojekt in den Fächern M/E entwickeln. Unsere aktuelle Idee wäre es, einen Teil des Unterrichts als offenes Lernangebot zu gestalten. - Kernfrage: Wie können wir die Lernkompetenz und die Selbstwirksamkeit unserer </a:t>
            </a:r>
            <a:r>
              <a:rPr lang="de-DE" dirty="0" err="1"/>
              <a:t>SuS</a:t>
            </a:r>
            <a:r>
              <a:rPr lang="de-DE" dirty="0"/>
              <a:t> in der 11FOSS in den Fächern M/D/E stärken?</a:t>
            </a:r>
          </a:p>
          <a:p>
            <a:endParaRPr lang="de-DE" dirty="0"/>
          </a:p>
        </p:txBody>
      </p:sp>
      <p:sp>
        <p:nvSpPr>
          <p:cNvPr id="4" name="Foliennummernplatzhalter 3"/>
          <p:cNvSpPr>
            <a:spLocks noGrp="1"/>
          </p:cNvSpPr>
          <p:nvPr>
            <p:ph type="sldNum" sz="quarter" idx="5"/>
          </p:nvPr>
        </p:nvSpPr>
        <p:spPr/>
        <p:txBody>
          <a:bodyPr/>
          <a:lstStyle/>
          <a:p>
            <a:fld id="{01AE4A4A-957C-F145-8491-933A3B42591F}" type="slidenum">
              <a:rPr lang="de-DE" smtClean="0"/>
              <a:t>6</a:t>
            </a:fld>
            <a:endParaRPr lang="de-DE"/>
          </a:p>
        </p:txBody>
      </p:sp>
    </p:spTree>
    <p:extLst>
      <p:ext uri="{BB962C8B-B14F-4D97-AF65-F5344CB8AC3E}">
        <p14:creationId xmlns:p14="http://schemas.microsoft.com/office/powerpoint/2010/main" val="3339956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 Sprachaufnahme: Wir würden uns freuen, wenn ihr offen für das Pilotprojekt seid, motiviert unterstützt indem ihr Ideen und Materialien mitentwickelt sowie Bereitschaft zeigt, dass das Projekt nach einer erfolgreichen Evaluation auf die anderen FOS ausgeweitet wird. – Austausch, Ideenfindung, Material sowie Unterstützung</a:t>
            </a:r>
          </a:p>
          <a:p>
            <a:endParaRPr lang="de-DE" dirty="0"/>
          </a:p>
        </p:txBody>
      </p:sp>
      <p:sp>
        <p:nvSpPr>
          <p:cNvPr id="4" name="Foliennummernplatzhalter 3"/>
          <p:cNvSpPr>
            <a:spLocks noGrp="1"/>
          </p:cNvSpPr>
          <p:nvPr>
            <p:ph type="sldNum" sz="quarter" idx="5"/>
          </p:nvPr>
        </p:nvSpPr>
        <p:spPr/>
        <p:txBody>
          <a:bodyPr/>
          <a:lstStyle/>
          <a:p>
            <a:fld id="{01AE4A4A-957C-F145-8491-933A3B42591F}" type="slidenum">
              <a:rPr lang="de-DE" smtClean="0"/>
              <a:t>8</a:t>
            </a:fld>
            <a:endParaRPr lang="de-DE"/>
          </a:p>
        </p:txBody>
      </p:sp>
    </p:spTree>
    <p:extLst>
      <p:ext uri="{BB962C8B-B14F-4D97-AF65-F5344CB8AC3E}">
        <p14:creationId xmlns:p14="http://schemas.microsoft.com/office/powerpoint/2010/main" val="3352334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D1A7EB8-4627-6A91-B7E6-CB05A6121FA2}"/>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7145D672-D930-B597-63CE-BE61A0F85C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95BE1908-2F4F-591A-C68F-6740B407A0CE}"/>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5" name="Fußzeilenplatzhalter 4">
            <a:extLst>
              <a:ext uri="{FF2B5EF4-FFF2-40B4-BE49-F238E27FC236}">
                <a16:creationId xmlns:a16="http://schemas.microsoft.com/office/drawing/2014/main" id="{55BCADC7-E49E-EA9A-4FF2-5547398C4F1D}"/>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C3FEA99F-C0FD-FCD8-915F-A6AB2F203C71}"/>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2759063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435EAC-636C-759F-D40E-A563C7995A71}"/>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4E990110-979B-891A-8D0A-101FB0CEA3E7}"/>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9AB1A602-CAE1-0277-1EC1-6158DA58EE81}"/>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5" name="Fußzeilenplatzhalter 4">
            <a:extLst>
              <a:ext uri="{FF2B5EF4-FFF2-40B4-BE49-F238E27FC236}">
                <a16:creationId xmlns:a16="http://schemas.microsoft.com/office/drawing/2014/main" id="{E41F1CBB-1E42-FE63-202F-B2DAE47E597E}"/>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2A642DD-654B-9A32-9041-EE3BDA4B0830}"/>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2717670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0AE296-642F-7215-DA02-A18562654EEC}"/>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89632457-9539-381D-5025-7AE1E9119C0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D54540C6-46FB-F03F-02E5-8ED1A73237C6}"/>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5" name="Fußzeilenplatzhalter 4">
            <a:extLst>
              <a:ext uri="{FF2B5EF4-FFF2-40B4-BE49-F238E27FC236}">
                <a16:creationId xmlns:a16="http://schemas.microsoft.com/office/drawing/2014/main" id="{BD1765A2-FA7A-39A3-4C4B-0ECAEDAA1A79}"/>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285796BF-8FD0-DD92-A2CE-DDB77EA0C96B}"/>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2556554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C82E31-93C8-74C3-9154-C6A6B5AA6C14}"/>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AEE1FD26-414A-F203-BC4B-222411BE1625}"/>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E5D269DE-3E10-434C-1333-091A79B477D6}"/>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AD4C7776-EF20-B26A-1C7A-B35855596CD4}"/>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6" name="Fußzeilenplatzhalter 5">
            <a:extLst>
              <a:ext uri="{FF2B5EF4-FFF2-40B4-BE49-F238E27FC236}">
                <a16:creationId xmlns:a16="http://schemas.microsoft.com/office/drawing/2014/main" id="{D5F957EC-156E-3510-6557-667B27AE11E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77F5D42C-E883-16F1-4065-4B8B9755E90C}"/>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2597600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C1D235-F157-21AE-F625-27E906C05263}"/>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3FBBC7E9-CB35-E0B8-769A-89AABE2473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9305EF49-45DE-6E0B-F350-43F814628EE6}"/>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CF28B9E5-8990-866E-D3C0-A9D7EA007B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A28041B-AD54-1AA5-F47B-DEDAC37036BB}"/>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C8E028FD-84F9-A378-A0E9-BAA6960812B8}"/>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8" name="Fußzeilenplatzhalter 7">
            <a:extLst>
              <a:ext uri="{FF2B5EF4-FFF2-40B4-BE49-F238E27FC236}">
                <a16:creationId xmlns:a16="http://schemas.microsoft.com/office/drawing/2014/main" id="{50A6195D-4B65-84DF-1ADC-F295B3E895E0}"/>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550B3FCF-4CCC-4802-E1A5-1094865130A8}"/>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155977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3E2023E-6C1A-398D-E8E2-14283FEBE1AF}"/>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4671B887-E4D4-E6B8-28B6-CF8CCDD83F3C}"/>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4" name="Fußzeilenplatzhalter 3">
            <a:extLst>
              <a:ext uri="{FF2B5EF4-FFF2-40B4-BE49-F238E27FC236}">
                <a16:creationId xmlns:a16="http://schemas.microsoft.com/office/drawing/2014/main" id="{33717712-EF2A-64C5-0EA7-2D5DC3C0382A}"/>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65C82979-193B-7C55-BD40-F3EF58F6B413}"/>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1666316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EE42ADD-E718-3305-FF9A-1971597CDC2D}"/>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3" name="Fußzeilenplatzhalter 2">
            <a:extLst>
              <a:ext uri="{FF2B5EF4-FFF2-40B4-BE49-F238E27FC236}">
                <a16:creationId xmlns:a16="http://schemas.microsoft.com/office/drawing/2014/main" id="{B9DF61C0-1FDD-836E-CD5E-599673E861E5}"/>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54C556C7-DB87-4CC6-4E35-1B1B506683F3}"/>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2991903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152F10E-B3B2-AC47-82FE-15C896AC3441}"/>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50670067-6B01-2E8C-57BA-4F3D41EC0C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17BC8F5B-8446-4D37-4217-776EE0D6F6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C2F5111E-5003-C53B-5FD7-41055E78C29B}"/>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6" name="Fußzeilenplatzhalter 5">
            <a:extLst>
              <a:ext uri="{FF2B5EF4-FFF2-40B4-BE49-F238E27FC236}">
                <a16:creationId xmlns:a16="http://schemas.microsoft.com/office/drawing/2014/main" id="{B5DCF2D8-F9C5-577A-7081-F4AB96EDEEB3}"/>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B74FB35D-DF0E-9C95-8003-58F6571AA453}"/>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3380679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FD5CFD-44E5-1D3C-21E3-9F5810F7DAD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2D08EA01-27AD-9509-CF8E-0C2113E880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24627F76-7E18-B4B7-0750-A7F791F666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64148EBA-C83C-5104-430D-93BC48CDA0DF}"/>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6" name="Fußzeilenplatzhalter 5">
            <a:extLst>
              <a:ext uri="{FF2B5EF4-FFF2-40B4-BE49-F238E27FC236}">
                <a16:creationId xmlns:a16="http://schemas.microsoft.com/office/drawing/2014/main" id="{D53087C0-02A0-B5B9-E9EC-362879F7BDD1}"/>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FBB44798-AA25-C763-489A-4D9E3698A84C}"/>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1900553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2E7D03-76A5-6C73-8984-2DEB35C14039}"/>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4A99FE58-98A7-9279-15AE-F835AC83C602}"/>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31CB93D4-13B5-29AC-14AB-56FA0463591A}"/>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5" name="Fußzeilenplatzhalter 4">
            <a:extLst>
              <a:ext uri="{FF2B5EF4-FFF2-40B4-BE49-F238E27FC236}">
                <a16:creationId xmlns:a16="http://schemas.microsoft.com/office/drawing/2014/main" id="{6E03B45E-FB8E-97FE-D6D8-BC972FD692DF}"/>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5BEA494E-C2B2-9CE5-9DF1-81BFB4C7453F}"/>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2830187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93966A37-EB68-88D1-48F1-C803C6F52DA1}"/>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BB6917E2-1A19-D0BD-01B9-358627B15A8B}"/>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03884591-683B-D129-04E2-8E7B82C11A8A}"/>
              </a:ext>
            </a:extLst>
          </p:cNvPr>
          <p:cNvSpPr>
            <a:spLocks noGrp="1"/>
          </p:cNvSpPr>
          <p:nvPr>
            <p:ph type="dt" sz="half" idx="10"/>
          </p:nvPr>
        </p:nvSpPr>
        <p:spPr/>
        <p:txBody>
          <a:bodyPr/>
          <a:lstStyle/>
          <a:p>
            <a:fld id="{4392063B-4D4E-C248-A61B-6C10327B17E1}" type="datetimeFigureOut">
              <a:rPr lang="de-DE" smtClean="0"/>
              <a:t>16.09.2025</a:t>
            </a:fld>
            <a:endParaRPr lang="de-DE"/>
          </a:p>
        </p:txBody>
      </p:sp>
      <p:sp>
        <p:nvSpPr>
          <p:cNvPr id="5" name="Fußzeilenplatzhalter 4">
            <a:extLst>
              <a:ext uri="{FF2B5EF4-FFF2-40B4-BE49-F238E27FC236}">
                <a16:creationId xmlns:a16="http://schemas.microsoft.com/office/drawing/2014/main" id="{E3AC8A2E-CE25-581E-A17A-4555C637C076}"/>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9BFC5FE-B9F1-59C4-ECBA-C91B63F1866D}"/>
              </a:ext>
            </a:extLst>
          </p:cNvPr>
          <p:cNvSpPr>
            <a:spLocks noGrp="1"/>
          </p:cNvSpPr>
          <p:nvPr>
            <p:ph type="sldNum" sz="quarter" idx="12"/>
          </p:nvPr>
        </p:nvSpPr>
        <p:spPr/>
        <p:txBody>
          <a:bodyPr/>
          <a:lstStyle/>
          <a:p>
            <a:fld id="{31760889-A0AF-EB41-9821-82268503A475}" type="slidenum">
              <a:rPr lang="de-DE" smtClean="0"/>
              <a:t>‹Nr.›</a:t>
            </a:fld>
            <a:endParaRPr lang="de-DE"/>
          </a:p>
        </p:txBody>
      </p:sp>
    </p:spTree>
    <p:extLst>
      <p:ext uri="{BB962C8B-B14F-4D97-AF65-F5344CB8AC3E}">
        <p14:creationId xmlns:p14="http://schemas.microsoft.com/office/powerpoint/2010/main" val="2715971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15891A81-2F12-B4A2-6C48-E894584109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A3CE213A-8BDC-7989-05BF-660D8156E5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37A45E8F-B479-305E-572A-316FD17315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392063B-4D4E-C248-A61B-6C10327B17E1}" type="datetimeFigureOut">
              <a:rPr lang="de-DE" smtClean="0"/>
              <a:t>16.09.2025</a:t>
            </a:fld>
            <a:endParaRPr lang="de-DE"/>
          </a:p>
        </p:txBody>
      </p:sp>
      <p:sp>
        <p:nvSpPr>
          <p:cNvPr id="5" name="Fußzeilenplatzhalter 4">
            <a:extLst>
              <a:ext uri="{FF2B5EF4-FFF2-40B4-BE49-F238E27FC236}">
                <a16:creationId xmlns:a16="http://schemas.microsoft.com/office/drawing/2014/main" id="{E6F646E3-73A2-D040-FD36-A89277F5AA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e-DE"/>
          </a:p>
        </p:txBody>
      </p:sp>
      <p:sp>
        <p:nvSpPr>
          <p:cNvPr id="6" name="Foliennummernplatzhalter 5">
            <a:extLst>
              <a:ext uri="{FF2B5EF4-FFF2-40B4-BE49-F238E27FC236}">
                <a16:creationId xmlns:a16="http://schemas.microsoft.com/office/drawing/2014/main" id="{8ADCB7A0-B0B8-1536-44D3-3F9B38DD73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1760889-A0AF-EB41-9821-82268503A475}" type="slidenum">
              <a:rPr lang="de-DE" smtClean="0"/>
              <a:t>‹Nr.›</a:t>
            </a:fld>
            <a:endParaRPr lang="de-DE"/>
          </a:p>
        </p:txBody>
      </p:sp>
    </p:spTree>
    <p:extLst>
      <p:ext uri="{BB962C8B-B14F-4D97-AF65-F5344CB8AC3E}">
        <p14:creationId xmlns:p14="http://schemas.microsoft.com/office/powerpoint/2010/main" val="1529819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customXml" Target="../ink/ink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customXml" Target="../ink/ink1.xml"/><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customXml" Target="../ink/ink3.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3.png"/><Relationship Id="rId7" Type="http://schemas.openxmlformats.org/officeDocument/2006/relationships/diagramLayout" Target="../diagrams/layout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Data" Target="../diagrams/data1.xml"/><Relationship Id="rId11" Type="http://schemas.openxmlformats.org/officeDocument/2006/relationships/image" Target="../media/image14.png"/><Relationship Id="rId5" Type="http://schemas.openxmlformats.org/officeDocument/2006/relationships/image" Target="../media/image2.png"/><Relationship Id="rId10" Type="http://schemas.microsoft.com/office/2007/relationships/diagramDrawing" Target="../diagrams/drawing1.xml"/><Relationship Id="rId4" Type="http://schemas.openxmlformats.org/officeDocument/2006/relationships/image" Target="../media/image8.png"/><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2.png"/><Relationship Id="rId4" Type="http://schemas.openxmlformats.org/officeDocument/2006/relationships/image" Target="../media/image3.png"/><Relationship Id="rId9" Type="http://schemas.openxmlformats.org/officeDocument/2006/relationships/image" Target="../media/image20.pn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3.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24.jpeg"/><Relationship Id="rId10" Type="http://schemas.openxmlformats.org/officeDocument/2006/relationships/image" Target="../media/image20.png"/><Relationship Id="rId4" Type="http://schemas.openxmlformats.org/officeDocument/2006/relationships/image" Target="../media/image23.pn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10" Type="http://schemas.openxmlformats.org/officeDocument/2006/relationships/image" Target="../media/image3.png"/><Relationship Id="rId4" Type="http://schemas.openxmlformats.org/officeDocument/2006/relationships/image" Target="../media/image26.jpeg"/><Relationship Id="rId9"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2" name="Rectangle 271">
            <a:extLst>
              <a:ext uri="{FF2B5EF4-FFF2-40B4-BE49-F238E27FC236}">
                <a16:creationId xmlns:a16="http://schemas.microsoft.com/office/drawing/2014/main" id="{8B089790-F4B6-46A7-BB28-7B74A9A9EF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4" name="Group 273">
            <a:extLst>
              <a:ext uri="{FF2B5EF4-FFF2-40B4-BE49-F238E27FC236}">
                <a16:creationId xmlns:a16="http://schemas.microsoft.com/office/drawing/2014/main" id="{9DE3F54D-33BC-4382-A2AB-5E002F0F1166}"/>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5029199"/>
            <a:ext cx="12228128" cy="1828800"/>
            <a:chOff x="-305" y="2987478"/>
            <a:chExt cx="12188952" cy="1828800"/>
          </a:xfrm>
        </p:grpSpPr>
        <p:sp>
          <p:nvSpPr>
            <p:cNvPr id="275" name="Freeform: Shape 274">
              <a:extLst>
                <a:ext uri="{FF2B5EF4-FFF2-40B4-BE49-F238E27FC236}">
                  <a16:creationId xmlns:a16="http://schemas.microsoft.com/office/drawing/2014/main" id="{6798451A-4EC8-4869-8DFB-BCE4E00BE55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2987478"/>
              <a:ext cx="12188952" cy="1099712"/>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60ECD12F-47FF-48FE-A827-069775A8AD1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3199381"/>
              <a:ext cx="12188952" cy="902694"/>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48928757-970C-4B99-9F9C-0C07E4A9451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3501488"/>
              <a:ext cx="12188952" cy="641669"/>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useBgFill="1">
          <p:nvSpPr>
            <p:cNvPr id="278" name="Freeform: Shape 277">
              <a:extLst>
                <a:ext uri="{FF2B5EF4-FFF2-40B4-BE49-F238E27FC236}">
                  <a16:creationId xmlns:a16="http://schemas.microsoft.com/office/drawing/2014/main" id="{1213505B-6136-49EC-951C-1FDA2A6C5BD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3614750"/>
              <a:ext cx="12188952" cy="1201528"/>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grpSp>
      <p:pic>
        <p:nvPicPr>
          <p:cNvPr id="104" name="Grafik 103" descr="Ein Bild, das Cartoon, Clipart, Animierter Cartoon, Junge enthält.&#10;&#10;Automatisch generierte Beschreibung">
            <a:extLst>
              <a:ext uri="{FF2B5EF4-FFF2-40B4-BE49-F238E27FC236}">
                <a16:creationId xmlns:a16="http://schemas.microsoft.com/office/drawing/2014/main" id="{BF9CCFDD-BA7D-FA3A-A1A4-090DD13343B5}"/>
              </a:ext>
            </a:extLst>
          </p:cNvPr>
          <p:cNvPicPr>
            <a:picLocks noChangeAspect="1"/>
          </p:cNvPicPr>
          <p:nvPr/>
        </p:nvPicPr>
        <p:blipFill>
          <a:blip r:embed="rId2"/>
          <a:stretch>
            <a:fillRect/>
          </a:stretch>
        </p:blipFill>
        <p:spPr>
          <a:xfrm>
            <a:off x="1871719" y="28226"/>
            <a:ext cx="10374168" cy="6829774"/>
          </a:xfrm>
          <a:prstGeom prst="rect">
            <a:avLst/>
          </a:prstGeom>
        </p:spPr>
      </p:pic>
      <p:pic>
        <p:nvPicPr>
          <p:cNvPr id="107" name="Grafik 106" descr="Ein Bild, das Kleidung, Stoff, Braun, Beige enthält.&#10;&#10;Automatisch generierte Beschreibung">
            <a:extLst>
              <a:ext uri="{FF2B5EF4-FFF2-40B4-BE49-F238E27FC236}">
                <a16:creationId xmlns:a16="http://schemas.microsoft.com/office/drawing/2014/main" id="{EF915D8B-2B4C-26C0-DFF1-018C580BBD8D}"/>
              </a:ext>
            </a:extLst>
          </p:cNvPr>
          <p:cNvPicPr>
            <a:picLocks noChangeAspect="1"/>
          </p:cNvPicPr>
          <p:nvPr/>
        </p:nvPicPr>
        <p:blipFill>
          <a:blip r:embed="rId3"/>
          <a:stretch>
            <a:fillRect/>
          </a:stretch>
        </p:blipFill>
        <p:spPr>
          <a:xfrm>
            <a:off x="-148205" y="0"/>
            <a:ext cx="2168129" cy="6872113"/>
          </a:xfrm>
          <a:prstGeom prst="rect">
            <a:avLst/>
          </a:prstGeom>
        </p:spPr>
      </p:pic>
      <p:pic>
        <p:nvPicPr>
          <p:cNvPr id="113" name="Grafik 112" descr="Ein Bild, das Schrift, Reihe, Diagramm, Text enthält.&#10;&#10;Automatisch generierte Beschreibung">
            <a:extLst>
              <a:ext uri="{FF2B5EF4-FFF2-40B4-BE49-F238E27FC236}">
                <a16:creationId xmlns:a16="http://schemas.microsoft.com/office/drawing/2014/main" id="{73BA35F8-3CF6-9630-F4C3-0FD5273B81DB}"/>
              </a:ext>
            </a:extLst>
          </p:cNvPr>
          <p:cNvPicPr>
            <a:picLocks noChangeAspect="1"/>
          </p:cNvPicPr>
          <p:nvPr/>
        </p:nvPicPr>
        <p:blipFill>
          <a:blip r:embed="rId4"/>
          <a:stretch>
            <a:fillRect/>
          </a:stretch>
        </p:blipFill>
        <p:spPr>
          <a:xfrm>
            <a:off x="8458423" y="28224"/>
            <a:ext cx="3723716" cy="1434053"/>
          </a:xfrm>
          <a:prstGeom prst="rect">
            <a:avLst/>
          </a:prstGeom>
        </p:spPr>
      </p:pic>
      <mc:AlternateContent xmlns:mc="http://schemas.openxmlformats.org/markup-compatibility/2006" xmlns:p14="http://schemas.microsoft.com/office/powerpoint/2010/main">
        <mc:Choice Requires="p14">
          <p:contentPart p14:bwMode="auto" r:id="rId5">
            <p14:nvContentPartPr>
              <p14:cNvPr id="115" name="Freihand 114">
                <a:extLst>
                  <a:ext uri="{FF2B5EF4-FFF2-40B4-BE49-F238E27FC236}">
                    <a16:creationId xmlns:a16="http://schemas.microsoft.com/office/drawing/2014/main" id="{4AC9D8E7-35BF-6291-8A06-A092F14118DE}"/>
                  </a:ext>
                </a:extLst>
              </p14:cNvPr>
              <p14:cNvContentPartPr/>
              <p14:nvPr/>
            </p14:nvContentPartPr>
            <p14:xfrm>
              <a:off x="7395317" y="1176677"/>
              <a:ext cx="2075400" cy="2510640"/>
            </p14:xfrm>
          </p:contentPart>
        </mc:Choice>
        <mc:Fallback xmlns="">
          <p:pic>
            <p:nvPicPr>
              <p:cNvPr id="115" name="Freihand 114">
                <a:extLst>
                  <a:ext uri="{FF2B5EF4-FFF2-40B4-BE49-F238E27FC236}">
                    <a16:creationId xmlns:a16="http://schemas.microsoft.com/office/drawing/2014/main" id="{4AC9D8E7-35BF-6291-8A06-A092F14118DE}"/>
                  </a:ext>
                </a:extLst>
              </p:cNvPr>
              <p:cNvPicPr/>
              <p:nvPr/>
            </p:nvPicPr>
            <p:blipFill>
              <a:blip r:embed="rId6"/>
              <a:stretch>
                <a:fillRect/>
              </a:stretch>
            </p:blipFill>
            <p:spPr>
              <a:xfrm>
                <a:off x="7332677" y="1113677"/>
                <a:ext cx="2201040" cy="26362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20" name="Freihand 119">
                <a:extLst>
                  <a:ext uri="{FF2B5EF4-FFF2-40B4-BE49-F238E27FC236}">
                    <a16:creationId xmlns:a16="http://schemas.microsoft.com/office/drawing/2014/main" id="{DC33E1CA-87EB-DEFF-6601-0C3A5D37B240}"/>
                  </a:ext>
                </a:extLst>
              </p14:cNvPr>
              <p14:cNvContentPartPr/>
              <p14:nvPr/>
            </p14:nvContentPartPr>
            <p14:xfrm>
              <a:off x="8954477" y="1327517"/>
              <a:ext cx="2192400" cy="990360"/>
            </p14:xfrm>
          </p:contentPart>
        </mc:Choice>
        <mc:Fallback xmlns="">
          <p:pic>
            <p:nvPicPr>
              <p:cNvPr id="120" name="Freihand 119">
                <a:extLst>
                  <a:ext uri="{FF2B5EF4-FFF2-40B4-BE49-F238E27FC236}">
                    <a16:creationId xmlns:a16="http://schemas.microsoft.com/office/drawing/2014/main" id="{DC33E1CA-87EB-DEFF-6601-0C3A5D37B240}"/>
                  </a:ext>
                </a:extLst>
              </p:cNvPr>
              <p:cNvPicPr/>
              <p:nvPr/>
            </p:nvPicPr>
            <p:blipFill>
              <a:blip r:embed="rId8"/>
              <a:stretch>
                <a:fillRect/>
              </a:stretch>
            </p:blipFill>
            <p:spPr>
              <a:xfrm>
                <a:off x="8891837" y="1264877"/>
                <a:ext cx="2318040" cy="1116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21" name="Freihand 120">
                <a:extLst>
                  <a:ext uri="{FF2B5EF4-FFF2-40B4-BE49-F238E27FC236}">
                    <a16:creationId xmlns:a16="http://schemas.microsoft.com/office/drawing/2014/main" id="{A84FA154-CF06-B200-9937-473F16E4CBEF}"/>
                  </a:ext>
                </a:extLst>
              </p14:cNvPr>
              <p14:cNvContentPartPr/>
              <p14:nvPr/>
            </p14:nvContentPartPr>
            <p14:xfrm>
              <a:off x="10956437" y="1353077"/>
              <a:ext cx="485280" cy="66960"/>
            </p14:xfrm>
          </p:contentPart>
        </mc:Choice>
        <mc:Fallback xmlns="">
          <p:pic>
            <p:nvPicPr>
              <p:cNvPr id="121" name="Freihand 120">
                <a:extLst>
                  <a:ext uri="{FF2B5EF4-FFF2-40B4-BE49-F238E27FC236}">
                    <a16:creationId xmlns:a16="http://schemas.microsoft.com/office/drawing/2014/main" id="{A84FA154-CF06-B200-9937-473F16E4CBEF}"/>
                  </a:ext>
                </a:extLst>
              </p:cNvPr>
              <p:cNvPicPr/>
              <p:nvPr/>
            </p:nvPicPr>
            <p:blipFill>
              <a:blip r:embed="rId10"/>
              <a:stretch>
                <a:fillRect/>
              </a:stretch>
            </p:blipFill>
            <p:spPr>
              <a:xfrm>
                <a:off x="10893797" y="1290077"/>
                <a:ext cx="610920" cy="192600"/>
              </a:xfrm>
              <a:prstGeom prst="rect">
                <a:avLst/>
              </a:prstGeom>
            </p:spPr>
          </p:pic>
        </mc:Fallback>
      </mc:AlternateContent>
      <p:sp>
        <p:nvSpPr>
          <p:cNvPr id="129" name="Textfeld 128">
            <a:extLst>
              <a:ext uri="{FF2B5EF4-FFF2-40B4-BE49-F238E27FC236}">
                <a16:creationId xmlns:a16="http://schemas.microsoft.com/office/drawing/2014/main" id="{BD67A98C-E702-B970-3D98-8D4C95D0EE5D}"/>
              </a:ext>
            </a:extLst>
          </p:cNvPr>
          <p:cNvSpPr txBox="1"/>
          <p:nvPr/>
        </p:nvSpPr>
        <p:spPr>
          <a:xfrm>
            <a:off x="75201" y="196716"/>
            <a:ext cx="6687887" cy="923330"/>
          </a:xfrm>
          <a:prstGeom prst="rect">
            <a:avLst/>
          </a:prstGeom>
          <a:noFill/>
        </p:spPr>
        <p:txBody>
          <a:bodyPr wrap="square" rtlCol="0">
            <a:spAutoFit/>
          </a:bodyPr>
          <a:lstStyle/>
          <a:p>
            <a:r>
              <a:rPr lang="de-DE" sz="5400" dirty="0">
                <a:solidFill>
                  <a:schemeClr val="bg1"/>
                </a:solidFill>
                <a:latin typeface="+mj-lt"/>
                <a:cs typeface="Al Tarikh" pitchFamily="2" charset="-78"/>
              </a:rPr>
              <a:t>Future</a:t>
            </a:r>
            <a:r>
              <a:rPr lang="de-DE" sz="5400" dirty="0">
                <a:solidFill>
                  <a:schemeClr val="accent1"/>
                </a:solidFill>
                <a:latin typeface="+mj-lt"/>
                <a:cs typeface="Al Tarikh" pitchFamily="2" charset="-78"/>
              </a:rPr>
              <a:t> Skills Projekt </a:t>
            </a:r>
          </a:p>
        </p:txBody>
      </p:sp>
      <p:sp>
        <p:nvSpPr>
          <p:cNvPr id="131" name="Textfeld 130">
            <a:extLst>
              <a:ext uri="{FF2B5EF4-FFF2-40B4-BE49-F238E27FC236}">
                <a16:creationId xmlns:a16="http://schemas.microsoft.com/office/drawing/2014/main" id="{253EBF01-59A4-5FA6-E6FB-CC014077F15B}"/>
              </a:ext>
            </a:extLst>
          </p:cNvPr>
          <p:cNvSpPr txBox="1"/>
          <p:nvPr/>
        </p:nvSpPr>
        <p:spPr>
          <a:xfrm>
            <a:off x="2081664" y="1286833"/>
            <a:ext cx="6081919" cy="2000548"/>
          </a:xfrm>
          <a:prstGeom prst="rect">
            <a:avLst/>
          </a:prstGeom>
          <a:noFill/>
        </p:spPr>
        <p:txBody>
          <a:bodyPr wrap="square" rtlCol="0">
            <a:spAutoFit/>
          </a:bodyPr>
          <a:lstStyle/>
          <a:p>
            <a:r>
              <a:rPr lang="en-US" sz="3200" dirty="0">
                <a:cs typeface="Dreaming Outloud Pro" panose="03050502040302030504" pitchFamily="66" charset="77"/>
              </a:rPr>
              <a:t>Was </a:t>
            </a:r>
            <a:r>
              <a:rPr lang="en-US" sz="3200" dirty="0" err="1">
                <a:cs typeface="Dreaming Outloud Pro" panose="03050502040302030504" pitchFamily="66" charset="77"/>
              </a:rPr>
              <a:t>steckt</a:t>
            </a:r>
            <a:r>
              <a:rPr lang="en-US" sz="3200" dirty="0">
                <a:cs typeface="Dreaming Outloud Pro" panose="03050502040302030504" pitchFamily="66" charset="77"/>
              </a:rPr>
              <a:t> </a:t>
            </a:r>
            <a:r>
              <a:rPr lang="en-US" sz="3200" dirty="0" err="1">
                <a:cs typeface="Dreaming Outloud Pro" panose="03050502040302030504" pitchFamily="66" charset="77"/>
              </a:rPr>
              <a:t>dahinter</a:t>
            </a:r>
            <a:r>
              <a:rPr lang="en-US" sz="3200" dirty="0">
                <a:cs typeface="Dreaming Outloud Pro" panose="03050502040302030504" pitchFamily="66" charset="77"/>
              </a:rPr>
              <a:t> und was </a:t>
            </a:r>
            <a:r>
              <a:rPr lang="en-US" sz="3200" dirty="0" err="1">
                <a:cs typeface="Dreaming Outloud Pro" panose="03050502040302030504" pitchFamily="66" charset="77"/>
              </a:rPr>
              <a:t>bedeutet</a:t>
            </a:r>
            <a:r>
              <a:rPr lang="en-US" sz="3200" dirty="0">
                <a:cs typeface="Dreaming Outloud Pro" panose="03050502040302030504" pitchFamily="66" charset="77"/>
              </a:rPr>
              <a:t> es für </a:t>
            </a:r>
            <a:r>
              <a:rPr lang="en-US" sz="3200" dirty="0" err="1">
                <a:cs typeface="Dreaming Outloud Pro" panose="03050502040302030504" pitchFamily="66" charset="77"/>
              </a:rPr>
              <a:t>unsere</a:t>
            </a:r>
            <a:r>
              <a:rPr lang="en-US" sz="3200" dirty="0">
                <a:cs typeface="Dreaming Outloud Pro" panose="03050502040302030504" pitchFamily="66" charset="77"/>
              </a:rPr>
              <a:t> FOS?</a:t>
            </a:r>
          </a:p>
          <a:p>
            <a:endParaRPr lang="de-DE" sz="6000" dirty="0">
              <a:solidFill>
                <a:schemeClr val="accent1"/>
              </a:solidFill>
              <a:latin typeface="Avenir Next" panose="020B0503020202020204" pitchFamily="34" charset="0"/>
              <a:cs typeface="Al Tarikh" pitchFamily="2" charset="-78"/>
            </a:endParaRPr>
          </a:p>
        </p:txBody>
      </p:sp>
      <p:cxnSp>
        <p:nvCxnSpPr>
          <p:cNvPr id="135" name="Gerade Verbindung 134">
            <a:extLst>
              <a:ext uri="{FF2B5EF4-FFF2-40B4-BE49-F238E27FC236}">
                <a16:creationId xmlns:a16="http://schemas.microsoft.com/office/drawing/2014/main" id="{821CDA10-1C67-B783-1843-6048D47107CA}"/>
              </a:ext>
            </a:extLst>
          </p:cNvPr>
          <p:cNvCxnSpPr>
            <a:cxnSpLocks/>
          </p:cNvCxnSpPr>
          <p:nvPr/>
        </p:nvCxnSpPr>
        <p:spPr>
          <a:xfrm>
            <a:off x="-148205" y="1176677"/>
            <a:ext cx="7371965" cy="0"/>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0571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60FF47-B257-8586-A657-F729212DF867}"/>
              </a:ext>
            </a:extLst>
          </p:cNvPr>
          <p:cNvSpPr>
            <a:spLocks noGrp="1"/>
          </p:cNvSpPr>
          <p:nvPr>
            <p:ph type="title"/>
          </p:nvPr>
        </p:nvSpPr>
        <p:spPr/>
        <p:txBody>
          <a:bodyPr/>
          <a:lstStyle/>
          <a:p>
            <a:r>
              <a:rPr lang="de-DE" dirty="0">
                <a:solidFill>
                  <a:schemeClr val="accent1"/>
                </a:solidFill>
              </a:rPr>
              <a:t>Agenda</a:t>
            </a:r>
          </a:p>
        </p:txBody>
      </p:sp>
      <p:pic>
        <p:nvPicPr>
          <p:cNvPr id="12" name="Inhaltsplatzhalter 11" descr="Ein Bild, das Screenshot, Blau, Stoff, Himmel enthält.&#10;&#10;Automatisch generierte Beschreibung">
            <a:extLst>
              <a:ext uri="{FF2B5EF4-FFF2-40B4-BE49-F238E27FC236}">
                <a16:creationId xmlns:a16="http://schemas.microsoft.com/office/drawing/2014/main" id="{54C02020-992C-2E9B-AA88-4FDBE4A09B78}"/>
              </a:ext>
            </a:extLst>
          </p:cNvPr>
          <p:cNvPicPr>
            <a:picLocks noGrp="1" noChangeAspect="1"/>
          </p:cNvPicPr>
          <p:nvPr>
            <p:ph idx="1"/>
          </p:nvPr>
        </p:nvPicPr>
        <p:blipFill>
          <a:blip r:embed="rId2"/>
          <a:stretch>
            <a:fillRect/>
          </a:stretch>
        </p:blipFill>
        <p:spPr>
          <a:xfrm rot="5400000">
            <a:off x="4479487" y="3219949"/>
            <a:ext cx="6764482" cy="324584"/>
          </a:xfrm>
        </p:spPr>
      </p:pic>
      <p:pic>
        <p:nvPicPr>
          <p:cNvPr id="6" name="Grafik 5" descr="Ein Bild, das Schrift, Reihe, Diagramm, Text enthält.&#10;&#10;Automatisch generierte Beschreibung">
            <a:extLst>
              <a:ext uri="{FF2B5EF4-FFF2-40B4-BE49-F238E27FC236}">
                <a16:creationId xmlns:a16="http://schemas.microsoft.com/office/drawing/2014/main" id="{0A08E420-4D31-50E5-1318-2CB5BA1B0A4E}"/>
              </a:ext>
            </a:extLst>
          </p:cNvPr>
          <p:cNvPicPr>
            <a:picLocks noChangeAspect="1"/>
          </p:cNvPicPr>
          <p:nvPr/>
        </p:nvPicPr>
        <p:blipFill>
          <a:blip r:embed="rId3"/>
          <a:stretch>
            <a:fillRect/>
          </a:stretch>
        </p:blipFill>
        <p:spPr>
          <a:xfrm>
            <a:off x="8456800" y="0"/>
            <a:ext cx="3723716" cy="1434053"/>
          </a:xfrm>
          <a:prstGeom prst="rect">
            <a:avLst/>
          </a:prstGeom>
        </p:spPr>
      </p:pic>
      <p:pic>
        <p:nvPicPr>
          <p:cNvPr id="8" name="Grafik 7" descr="Ein Bild, das gelb, orange, Stoff enthält.&#10;&#10;Automatisch generierte Beschreibung">
            <a:extLst>
              <a:ext uri="{FF2B5EF4-FFF2-40B4-BE49-F238E27FC236}">
                <a16:creationId xmlns:a16="http://schemas.microsoft.com/office/drawing/2014/main" id="{126F8F1F-717A-6F92-EC51-2906454EE407}"/>
              </a:ext>
            </a:extLst>
          </p:cNvPr>
          <p:cNvPicPr>
            <a:picLocks noChangeAspect="1"/>
          </p:cNvPicPr>
          <p:nvPr/>
        </p:nvPicPr>
        <p:blipFill>
          <a:blip r:embed="rId4"/>
          <a:stretch>
            <a:fillRect/>
          </a:stretch>
        </p:blipFill>
        <p:spPr>
          <a:xfrm rot="5400000">
            <a:off x="5560127" y="235988"/>
            <a:ext cx="1061884" cy="12182139"/>
          </a:xfrm>
          <a:prstGeom prst="rect">
            <a:avLst/>
          </a:prstGeom>
        </p:spPr>
      </p:pic>
      <p:pic>
        <p:nvPicPr>
          <p:cNvPr id="10" name="Grafik 9" descr="Ein Bild, das Kleidung, Stoff, Braun, Beige enthält.&#10;&#10;Automatisch generierte Beschreibung">
            <a:extLst>
              <a:ext uri="{FF2B5EF4-FFF2-40B4-BE49-F238E27FC236}">
                <a16:creationId xmlns:a16="http://schemas.microsoft.com/office/drawing/2014/main" id="{ED909E75-C4E2-9344-F547-5C87CD495F34}"/>
              </a:ext>
            </a:extLst>
          </p:cNvPr>
          <p:cNvPicPr>
            <a:picLocks noChangeAspect="1"/>
          </p:cNvPicPr>
          <p:nvPr/>
        </p:nvPicPr>
        <p:blipFill>
          <a:blip r:embed="rId5"/>
          <a:stretch>
            <a:fillRect/>
          </a:stretch>
        </p:blipFill>
        <p:spPr>
          <a:xfrm>
            <a:off x="7928206" y="0"/>
            <a:ext cx="600939" cy="6858000"/>
          </a:xfrm>
          <a:prstGeom prst="rect">
            <a:avLst/>
          </a:prstGeom>
        </p:spPr>
      </p:pic>
      <p:graphicFrame>
        <p:nvGraphicFramePr>
          <p:cNvPr id="20" name="Textfeld 15">
            <a:extLst>
              <a:ext uri="{FF2B5EF4-FFF2-40B4-BE49-F238E27FC236}">
                <a16:creationId xmlns:a16="http://schemas.microsoft.com/office/drawing/2014/main" id="{7F97FF16-ED28-886D-B762-3905B480AE5D}"/>
              </a:ext>
            </a:extLst>
          </p:cNvPr>
          <p:cNvGraphicFramePr/>
          <p:nvPr>
            <p:extLst>
              <p:ext uri="{D42A27DB-BD31-4B8C-83A1-F6EECF244321}">
                <p14:modId xmlns:p14="http://schemas.microsoft.com/office/powerpoint/2010/main" val="3679725301"/>
              </p:ext>
            </p:extLst>
          </p:nvPr>
        </p:nvGraphicFramePr>
        <p:xfrm>
          <a:off x="838200" y="1857921"/>
          <a:ext cx="10332308" cy="286232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cxnSp>
        <p:nvCxnSpPr>
          <p:cNvPr id="28" name="Gerade Verbindung 27">
            <a:extLst>
              <a:ext uri="{FF2B5EF4-FFF2-40B4-BE49-F238E27FC236}">
                <a16:creationId xmlns:a16="http://schemas.microsoft.com/office/drawing/2014/main" id="{812598A8-2D94-2BD2-1032-DA2F4D71857F}"/>
              </a:ext>
            </a:extLst>
          </p:cNvPr>
          <p:cNvCxnSpPr>
            <a:cxnSpLocks/>
          </p:cNvCxnSpPr>
          <p:nvPr/>
        </p:nvCxnSpPr>
        <p:spPr>
          <a:xfrm>
            <a:off x="11484" y="1321055"/>
            <a:ext cx="7699437" cy="0"/>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pic>
        <p:nvPicPr>
          <p:cNvPr id="31" name="Grafik 30" descr="Ein Bild, das Kreis, Grafiken, Design enthält.&#10;&#10;Automatisch generierte Beschreibung">
            <a:extLst>
              <a:ext uri="{FF2B5EF4-FFF2-40B4-BE49-F238E27FC236}">
                <a16:creationId xmlns:a16="http://schemas.microsoft.com/office/drawing/2014/main" id="{D13EECEE-94A1-018D-E951-90D16019C107}"/>
              </a:ext>
            </a:extLst>
          </p:cNvPr>
          <p:cNvPicPr>
            <a:picLocks noChangeAspect="1"/>
          </p:cNvPicPr>
          <p:nvPr/>
        </p:nvPicPr>
        <p:blipFill>
          <a:blip r:embed="rId11"/>
          <a:srcRect b="6766"/>
          <a:stretch/>
        </p:blipFill>
        <p:spPr>
          <a:xfrm>
            <a:off x="-1" y="4239062"/>
            <a:ext cx="2692678" cy="1557052"/>
          </a:xfrm>
          <a:prstGeom prst="rect">
            <a:avLst/>
          </a:prstGeom>
        </p:spPr>
      </p:pic>
    </p:spTree>
    <p:extLst>
      <p:ext uri="{BB962C8B-B14F-4D97-AF65-F5344CB8AC3E}">
        <p14:creationId xmlns:p14="http://schemas.microsoft.com/office/powerpoint/2010/main" val="1600799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42DA8B8-94A2-45D6-976E-910B4828D2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07062BB1-E215-424E-80C4-7E1CF179A3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6609"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pic>
        <p:nvPicPr>
          <p:cNvPr id="11" name="Grafik 10">
            <a:extLst>
              <a:ext uri="{FF2B5EF4-FFF2-40B4-BE49-F238E27FC236}">
                <a16:creationId xmlns:a16="http://schemas.microsoft.com/office/drawing/2014/main" id="{B0DBBF17-F5BD-CCC3-7CE8-E8CA5386C55A}"/>
              </a:ext>
            </a:extLst>
          </p:cNvPr>
          <p:cNvPicPr>
            <a:picLocks noChangeAspect="1"/>
          </p:cNvPicPr>
          <p:nvPr/>
        </p:nvPicPr>
        <p:blipFill>
          <a:blip r:embed="rId2"/>
          <a:stretch>
            <a:fillRect/>
          </a:stretch>
        </p:blipFill>
        <p:spPr>
          <a:xfrm>
            <a:off x="11003543" y="5671067"/>
            <a:ext cx="1185409" cy="1185409"/>
          </a:xfrm>
          <a:custGeom>
            <a:avLst/>
            <a:gdLst/>
            <a:ahLst/>
            <a:cxnLst/>
            <a:rect l="l" t="t" r="r" b="b"/>
            <a:pathLst>
              <a:path w="1964763" h="1856167">
                <a:moveTo>
                  <a:pt x="34265" y="0"/>
                </a:moveTo>
                <a:lnTo>
                  <a:pt x="1930498" y="0"/>
                </a:lnTo>
                <a:cubicBezTo>
                  <a:pt x="1949422" y="0"/>
                  <a:pt x="1964763" y="15341"/>
                  <a:pt x="1964763" y="34265"/>
                </a:cubicBezTo>
                <a:lnTo>
                  <a:pt x="1964763" y="1821902"/>
                </a:lnTo>
                <a:cubicBezTo>
                  <a:pt x="1964763" y="1840826"/>
                  <a:pt x="1949422" y="1856167"/>
                  <a:pt x="1930498" y="1856167"/>
                </a:cubicBezTo>
                <a:lnTo>
                  <a:pt x="34265" y="1856167"/>
                </a:lnTo>
                <a:cubicBezTo>
                  <a:pt x="15341" y="1856167"/>
                  <a:pt x="0" y="1840826"/>
                  <a:pt x="0" y="1821902"/>
                </a:cubicBezTo>
                <a:lnTo>
                  <a:pt x="0" y="34265"/>
                </a:lnTo>
                <a:cubicBezTo>
                  <a:pt x="0" y="15341"/>
                  <a:pt x="15341" y="0"/>
                  <a:pt x="34265" y="0"/>
                </a:cubicBezTo>
                <a:close/>
              </a:path>
            </a:pathLst>
          </a:custGeom>
        </p:spPr>
      </p:pic>
      <p:sp>
        <p:nvSpPr>
          <p:cNvPr id="20" name="Oval 19">
            <a:extLst>
              <a:ext uri="{FF2B5EF4-FFF2-40B4-BE49-F238E27FC236}">
                <a16:creationId xmlns:a16="http://schemas.microsoft.com/office/drawing/2014/main" id="{6FD0FBFA-B43E-40C1-A6E4-B88234171E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90726" y="4546703"/>
            <a:ext cx="569514" cy="569514"/>
          </a:xfrm>
          <a:prstGeom prst="ellipse">
            <a:avLst/>
          </a:prstGeom>
          <a:noFill/>
          <a:ln w="127000">
            <a:solidFill>
              <a:schemeClr val="accent5">
                <a:alpha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B368E167-B2D7-4904-BB6B-AE0486A2C6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0758" y="3236233"/>
            <a:ext cx="1261243" cy="1648694"/>
          </a:xfrm>
          <a:custGeom>
            <a:avLst/>
            <a:gdLst>
              <a:gd name="connsiteX0" fmla="*/ 824347 w 1261243"/>
              <a:gd name="connsiteY0" fmla="*/ 0 h 1648694"/>
              <a:gd name="connsiteX1" fmla="*/ 1145220 w 1261243"/>
              <a:gd name="connsiteY1" fmla="*/ 64781 h 1648694"/>
              <a:gd name="connsiteX2" fmla="*/ 1261243 w 1261243"/>
              <a:gd name="connsiteY2" fmla="*/ 127757 h 1648694"/>
              <a:gd name="connsiteX3" fmla="*/ 1261243 w 1261243"/>
              <a:gd name="connsiteY3" fmla="*/ 1520938 h 1648694"/>
              <a:gd name="connsiteX4" fmla="*/ 1145220 w 1261243"/>
              <a:gd name="connsiteY4" fmla="*/ 1583913 h 1648694"/>
              <a:gd name="connsiteX5" fmla="*/ 824347 w 1261243"/>
              <a:gd name="connsiteY5" fmla="*/ 1648694 h 1648694"/>
              <a:gd name="connsiteX6" fmla="*/ 0 w 1261243"/>
              <a:gd name="connsiteY6" fmla="*/ 824347 h 1648694"/>
              <a:gd name="connsiteX7" fmla="*/ 824347 w 1261243"/>
              <a:gd name="connsiteY7" fmla="*/ 0 h 1648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61243" h="1648694">
                <a:moveTo>
                  <a:pt x="824347" y="0"/>
                </a:moveTo>
                <a:cubicBezTo>
                  <a:pt x="938165" y="0"/>
                  <a:pt x="1046596" y="23067"/>
                  <a:pt x="1145220" y="64781"/>
                </a:cubicBezTo>
                <a:lnTo>
                  <a:pt x="1261243" y="127757"/>
                </a:lnTo>
                <a:lnTo>
                  <a:pt x="1261243" y="1520938"/>
                </a:lnTo>
                <a:lnTo>
                  <a:pt x="1145220" y="1583913"/>
                </a:lnTo>
                <a:cubicBezTo>
                  <a:pt x="1046596" y="1625627"/>
                  <a:pt x="938165" y="1648694"/>
                  <a:pt x="824347" y="1648694"/>
                </a:cubicBezTo>
                <a:cubicBezTo>
                  <a:pt x="369073" y="1648694"/>
                  <a:pt x="0" y="1279621"/>
                  <a:pt x="0" y="824347"/>
                </a:cubicBezTo>
                <a:cubicBezTo>
                  <a:pt x="0" y="369073"/>
                  <a:pt x="369073" y="0"/>
                  <a:pt x="824347" y="0"/>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E5EBF8F5-ABE5-4029-A8FC-4E32622D70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004836"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33E49524-66B4-4DB0-AD09-DC8B9874E1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8804" y="6039059"/>
            <a:ext cx="1978348" cy="818941"/>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70A21480-D93D-46BE-9A94-B5A80469DF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17" name="Grafik 16">
            <a:extLst>
              <a:ext uri="{FF2B5EF4-FFF2-40B4-BE49-F238E27FC236}">
                <a16:creationId xmlns:a16="http://schemas.microsoft.com/office/drawing/2014/main" id="{2D35C707-84B6-32B6-1BB3-1E7931733D7B}"/>
              </a:ext>
            </a:extLst>
          </p:cNvPr>
          <p:cNvPicPr>
            <a:picLocks noChangeAspect="1"/>
          </p:cNvPicPr>
          <p:nvPr/>
        </p:nvPicPr>
        <p:blipFill>
          <a:blip r:embed="rId3"/>
          <a:stretch>
            <a:fillRect/>
          </a:stretch>
        </p:blipFill>
        <p:spPr>
          <a:xfrm rot="19676511">
            <a:off x="6779013" y="162156"/>
            <a:ext cx="917829" cy="832791"/>
          </a:xfrm>
          <a:prstGeom prst="rect">
            <a:avLst/>
          </a:prstGeom>
        </p:spPr>
      </p:pic>
      <p:pic>
        <p:nvPicPr>
          <p:cNvPr id="19" name="Grafik 18" descr="Ein Bild, das Schrift, Reihe, Diagramm, Text enthält.&#10;&#10;Automatisch generierte Beschreibung">
            <a:extLst>
              <a:ext uri="{FF2B5EF4-FFF2-40B4-BE49-F238E27FC236}">
                <a16:creationId xmlns:a16="http://schemas.microsoft.com/office/drawing/2014/main" id="{F57C61A9-393F-22D8-5010-E92E22630486}"/>
              </a:ext>
            </a:extLst>
          </p:cNvPr>
          <p:cNvPicPr>
            <a:picLocks noChangeAspect="1"/>
          </p:cNvPicPr>
          <p:nvPr/>
        </p:nvPicPr>
        <p:blipFill>
          <a:blip r:embed="rId4"/>
          <a:stretch>
            <a:fillRect/>
          </a:stretch>
        </p:blipFill>
        <p:spPr>
          <a:xfrm>
            <a:off x="8694926" y="60398"/>
            <a:ext cx="3494026" cy="1345596"/>
          </a:xfrm>
          <a:prstGeom prst="rect">
            <a:avLst/>
          </a:prstGeom>
        </p:spPr>
      </p:pic>
      <p:sp>
        <p:nvSpPr>
          <p:cNvPr id="32" name="Titel 1">
            <a:extLst>
              <a:ext uri="{FF2B5EF4-FFF2-40B4-BE49-F238E27FC236}">
                <a16:creationId xmlns:a16="http://schemas.microsoft.com/office/drawing/2014/main" id="{DCF130D7-15C7-B52E-0E9A-5DD7253E2860}"/>
              </a:ext>
            </a:extLst>
          </p:cNvPr>
          <p:cNvSpPr>
            <a:spLocks noGrp="1"/>
          </p:cNvSpPr>
          <p:nvPr>
            <p:ph type="title"/>
          </p:nvPr>
        </p:nvSpPr>
        <p:spPr>
          <a:xfrm>
            <a:off x="604859" y="733196"/>
            <a:ext cx="5337439" cy="1325563"/>
          </a:xfrm>
        </p:spPr>
        <p:txBody>
          <a:bodyPr>
            <a:normAutofit fontScale="90000"/>
          </a:bodyPr>
          <a:lstStyle/>
          <a:p>
            <a:r>
              <a:rPr lang="de-DE" dirty="0">
                <a:solidFill>
                  <a:schemeClr val="accent1"/>
                </a:solidFill>
              </a:rPr>
              <a:t>Fit für Morgen </a:t>
            </a:r>
            <a:br>
              <a:rPr lang="de-DE" dirty="0">
                <a:solidFill>
                  <a:schemeClr val="accent1"/>
                </a:solidFill>
              </a:rPr>
            </a:br>
            <a:r>
              <a:rPr lang="de-DE" sz="3100" dirty="0"/>
              <a:t>Warum Future Skills für unsere </a:t>
            </a:r>
            <a:r>
              <a:rPr lang="de-DE" sz="3100" dirty="0" err="1"/>
              <a:t>SuS</a:t>
            </a:r>
            <a:r>
              <a:rPr lang="de-DE" sz="3100" dirty="0"/>
              <a:t> wichtig sind</a:t>
            </a:r>
            <a:endParaRPr lang="de-DE" dirty="0"/>
          </a:p>
        </p:txBody>
      </p:sp>
      <p:cxnSp>
        <p:nvCxnSpPr>
          <p:cNvPr id="34" name="Gerade Verbindung 33">
            <a:extLst>
              <a:ext uri="{FF2B5EF4-FFF2-40B4-BE49-F238E27FC236}">
                <a16:creationId xmlns:a16="http://schemas.microsoft.com/office/drawing/2014/main" id="{0E8D396B-806D-D9F5-7E24-B388B2585C7A}"/>
              </a:ext>
            </a:extLst>
          </p:cNvPr>
          <p:cNvCxnSpPr>
            <a:cxnSpLocks/>
          </p:cNvCxnSpPr>
          <p:nvPr/>
        </p:nvCxnSpPr>
        <p:spPr>
          <a:xfrm>
            <a:off x="0" y="1220445"/>
            <a:ext cx="7699437" cy="0"/>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pic>
        <p:nvPicPr>
          <p:cNvPr id="36" name="Grafik 35" descr="Ein Bild, das Kleidung, Stoff, Braun, Beige enthält.&#10;&#10;Automatisch generierte Beschreibung">
            <a:extLst>
              <a:ext uri="{FF2B5EF4-FFF2-40B4-BE49-F238E27FC236}">
                <a16:creationId xmlns:a16="http://schemas.microsoft.com/office/drawing/2014/main" id="{09BE5457-A22B-EDEA-3F09-6F2467DBC87C}"/>
              </a:ext>
            </a:extLst>
          </p:cNvPr>
          <p:cNvPicPr>
            <a:picLocks noChangeAspect="1"/>
          </p:cNvPicPr>
          <p:nvPr/>
        </p:nvPicPr>
        <p:blipFill>
          <a:blip r:embed="rId5"/>
          <a:stretch>
            <a:fillRect/>
          </a:stretch>
        </p:blipFill>
        <p:spPr>
          <a:xfrm>
            <a:off x="871" y="-1524"/>
            <a:ext cx="600939" cy="6858000"/>
          </a:xfrm>
          <a:prstGeom prst="rect">
            <a:avLst/>
          </a:prstGeom>
        </p:spPr>
      </p:pic>
      <p:sp>
        <p:nvSpPr>
          <p:cNvPr id="45" name="Textfeld 44">
            <a:extLst>
              <a:ext uri="{FF2B5EF4-FFF2-40B4-BE49-F238E27FC236}">
                <a16:creationId xmlns:a16="http://schemas.microsoft.com/office/drawing/2014/main" id="{E84CB028-22EB-1C2D-020D-8C6199CCB4FC}"/>
              </a:ext>
            </a:extLst>
          </p:cNvPr>
          <p:cNvSpPr txBox="1"/>
          <p:nvPr/>
        </p:nvSpPr>
        <p:spPr>
          <a:xfrm>
            <a:off x="817483" y="2280003"/>
            <a:ext cx="11228744" cy="2753126"/>
          </a:xfrm>
          <a:prstGeom prst="rect">
            <a:avLst/>
          </a:prstGeom>
          <a:noFill/>
        </p:spPr>
        <p:txBody>
          <a:bodyPr wrap="square">
            <a:spAutoFit/>
          </a:bodyPr>
          <a:lstStyle/>
          <a:p>
            <a:pPr marL="285750" indent="-285750">
              <a:lnSpc>
                <a:spcPct val="250000"/>
              </a:lnSpc>
              <a:buFont typeface="Wingdings" pitchFamily="2" charset="2"/>
              <a:buChar char="Ø"/>
            </a:pPr>
            <a:r>
              <a:rPr lang="de-DE" dirty="0">
                <a:solidFill>
                  <a:srgbClr val="000000"/>
                </a:solidFill>
                <a:latin typeface="-webkit-standard"/>
              </a:rPr>
              <a:t>Future Skills ermöglichen die Bewältigung zukünftiger Herausforderungen</a:t>
            </a:r>
          </a:p>
          <a:p>
            <a:pPr marL="285750" indent="-285750">
              <a:lnSpc>
                <a:spcPct val="250000"/>
              </a:lnSpc>
              <a:buFont typeface="Wingdings" pitchFamily="2" charset="2"/>
              <a:buChar char="Ø"/>
            </a:pPr>
            <a:r>
              <a:rPr lang="en-US" dirty="0">
                <a:sym typeface="Wingdings" pitchFamily="2" charset="2"/>
              </a:rPr>
              <a:t>Sie </a:t>
            </a:r>
            <a:r>
              <a:rPr lang="en-US" dirty="0" err="1">
                <a:sym typeface="Wingdings" pitchFamily="2" charset="2"/>
              </a:rPr>
              <a:t>fördern</a:t>
            </a:r>
            <a:r>
              <a:rPr lang="en-US" dirty="0"/>
              <a:t> flexibles, </a:t>
            </a:r>
            <a:r>
              <a:rPr lang="en-US" dirty="0" err="1"/>
              <a:t>selbstbewusstes</a:t>
            </a:r>
            <a:r>
              <a:rPr lang="en-US" dirty="0"/>
              <a:t> und </a:t>
            </a:r>
            <a:r>
              <a:rPr lang="en-US" dirty="0" err="1"/>
              <a:t>lösungsorientiertes</a:t>
            </a:r>
            <a:r>
              <a:rPr lang="en-US" dirty="0"/>
              <a:t> </a:t>
            </a:r>
            <a:r>
              <a:rPr lang="en-US" dirty="0" err="1"/>
              <a:t>Handeln</a:t>
            </a:r>
            <a:endParaRPr lang="de-DE" dirty="0">
              <a:solidFill>
                <a:srgbClr val="000000"/>
              </a:solidFill>
              <a:latin typeface="-webkit-standard"/>
            </a:endParaRPr>
          </a:p>
          <a:p>
            <a:pPr marL="285750" indent="-285750">
              <a:lnSpc>
                <a:spcPct val="250000"/>
              </a:lnSpc>
              <a:buFont typeface="Wingdings" pitchFamily="2" charset="2"/>
              <a:buChar char="Ø"/>
            </a:pPr>
            <a:r>
              <a:rPr lang="en-US" sz="1800" dirty="0"/>
              <a:t>Gesellschaft </a:t>
            </a:r>
            <a:r>
              <a:rPr lang="en-US" sz="1800" dirty="0" err="1"/>
              <a:t>im</a:t>
            </a:r>
            <a:r>
              <a:rPr lang="en-US" sz="1800" dirty="0"/>
              <a:t> </a:t>
            </a:r>
            <a:r>
              <a:rPr lang="en-US" sz="1800" dirty="0" err="1"/>
              <a:t>Wandel</a:t>
            </a:r>
            <a:r>
              <a:rPr lang="en-US" sz="1800" dirty="0"/>
              <a:t> </a:t>
            </a:r>
            <a:r>
              <a:rPr lang="en-US" sz="1800" dirty="0">
                <a:sym typeface="Wingdings" pitchFamily="2" charset="2"/>
              </a:rPr>
              <a:t> </a:t>
            </a:r>
            <a:r>
              <a:rPr lang="en-US" sz="1800" dirty="0" err="1">
                <a:sym typeface="Wingdings" pitchFamily="2" charset="2"/>
              </a:rPr>
              <a:t>neue</a:t>
            </a:r>
            <a:r>
              <a:rPr lang="en-US" sz="1800" dirty="0">
                <a:sym typeface="Wingdings" pitchFamily="2" charset="2"/>
              </a:rPr>
              <a:t> </a:t>
            </a:r>
            <a:r>
              <a:rPr lang="en-US" sz="1800" dirty="0" err="1">
                <a:sym typeface="Wingdings" pitchFamily="2" charset="2"/>
              </a:rPr>
              <a:t>Anforderungen</a:t>
            </a:r>
            <a:r>
              <a:rPr lang="en-US" sz="1800" dirty="0">
                <a:sym typeface="Wingdings" pitchFamily="2" charset="2"/>
              </a:rPr>
              <a:t> </a:t>
            </a:r>
            <a:r>
              <a:rPr lang="en-US" sz="1800" dirty="0" err="1">
                <a:sym typeface="Wingdings" pitchFamily="2" charset="2"/>
              </a:rPr>
              <a:t>durch</a:t>
            </a:r>
            <a:r>
              <a:rPr lang="en-US" sz="1800" dirty="0">
                <a:sym typeface="Wingdings" pitchFamily="2" charset="2"/>
              </a:rPr>
              <a:t> </a:t>
            </a:r>
            <a:r>
              <a:rPr lang="en-US" sz="1800" dirty="0" err="1">
                <a:sym typeface="Wingdings" pitchFamily="2" charset="2"/>
              </a:rPr>
              <a:t>Digitalisierung</a:t>
            </a:r>
            <a:r>
              <a:rPr lang="en-US" sz="1800" dirty="0">
                <a:sym typeface="Wingdings" pitchFamily="2" charset="2"/>
              </a:rPr>
              <a:t> und </a:t>
            </a:r>
            <a:r>
              <a:rPr lang="en-US" sz="1800" dirty="0" err="1">
                <a:sym typeface="Wingdings" pitchFamily="2" charset="2"/>
              </a:rPr>
              <a:t>Vielfalt</a:t>
            </a:r>
            <a:endParaRPr lang="en-US" dirty="0"/>
          </a:p>
          <a:p>
            <a:pPr marL="285750" indent="-285750">
              <a:lnSpc>
                <a:spcPct val="250000"/>
              </a:lnSpc>
              <a:buFont typeface="Wingdings" pitchFamily="2" charset="2"/>
              <a:buChar char="Ø"/>
            </a:pPr>
            <a:r>
              <a:rPr lang="en-US" dirty="0" err="1"/>
              <a:t>Grundlage</a:t>
            </a:r>
            <a:r>
              <a:rPr lang="en-US" dirty="0"/>
              <a:t> für </a:t>
            </a:r>
            <a:r>
              <a:rPr lang="en-US" dirty="0" err="1"/>
              <a:t>Erfolg</a:t>
            </a:r>
            <a:r>
              <a:rPr lang="en-US" dirty="0"/>
              <a:t> in Schule, </a:t>
            </a:r>
            <a:r>
              <a:rPr lang="en-US" dirty="0" err="1"/>
              <a:t>Ausbildung</a:t>
            </a:r>
            <a:r>
              <a:rPr lang="en-US" dirty="0"/>
              <a:t>, </a:t>
            </a:r>
            <a:r>
              <a:rPr lang="en-US" dirty="0" err="1"/>
              <a:t>Studium</a:t>
            </a:r>
            <a:r>
              <a:rPr lang="en-US" dirty="0"/>
              <a:t> und </a:t>
            </a:r>
            <a:r>
              <a:rPr lang="en-US" dirty="0" err="1"/>
              <a:t>Beruf</a:t>
            </a:r>
            <a:endParaRPr lang="en-US" sz="1800" dirty="0"/>
          </a:p>
        </p:txBody>
      </p:sp>
      <p:pic>
        <p:nvPicPr>
          <p:cNvPr id="47" name="Grafik 46">
            <a:extLst>
              <a:ext uri="{FF2B5EF4-FFF2-40B4-BE49-F238E27FC236}">
                <a16:creationId xmlns:a16="http://schemas.microsoft.com/office/drawing/2014/main" id="{A27E5929-5597-EE72-6313-C5221D4D8970}"/>
              </a:ext>
            </a:extLst>
          </p:cNvPr>
          <p:cNvPicPr>
            <a:picLocks noChangeAspect="1"/>
          </p:cNvPicPr>
          <p:nvPr/>
        </p:nvPicPr>
        <p:blipFill>
          <a:blip r:embed="rId6"/>
          <a:stretch>
            <a:fillRect/>
          </a:stretch>
        </p:blipFill>
        <p:spPr>
          <a:xfrm>
            <a:off x="814435" y="2628572"/>
            <a:ext cx="304800" cy="279400"/>
          </a:xfrm>
          <a:prstGeom prst="rect">
            <a:avLst/>
          </a:prstGeom>
        </p:spPr>
      </p:pic>
      <p:pic>
        <p:nvPicPr>
          <p:cNvPr id="49" name="Grafik 48">
            <a:extLst>
              <a:ext uri="{FF2B5EF4-FFF2-40B4-BE49-F238E27FC236}">
                <a16:creationId xmlns:a16="http://schemas.microsoft.com/office/drawing/2014/main" id="{7FF6A0E8-B74E-418B-2D80-B5836CD655C0}"/>
              </a:ext>
            </a:extLst>
          </p:cNvPr>
          <p:cNvPicPr>
            <a:picLocks noChangeAspect="1"/>
          </p:cNvPicPr>
          <p:nvPr/>
        </p:nvPicPr>
        <p:blipFill>
          <a:blip r:embed="rId7"/>
          <a:stretch>
            <a:fillRect/>
          </a:stretch>
        </p:blipFill>
        <p:spPr>
          <a:xfrm>
            <a:off x="814434" y="3299891"/>
            <a:ext cx="304800" cy="279019"/>
          </a:xfrm>
          <a:prstGeom prst="rect">
            <a:avLst/>
          </a:prstGeom>
        </p:spPr>
      </p:pic>
      <p:pic>
        <p:nvPicPr>
          <p:cNvPr id="51" name="Grafik 50">
            <a:extLst>
              <a:ext uri="{FF2B5EF4-FFF2-40B4-BE49-F238E27FC236}">
                <a16:creationId xmlns:a16="http://schemas.microsoft.com/office/drawing/2014/main" id="{1A2BAC2E-AC44-4957-AC0A-D0C2950E6991}"/>
              </a:ext>
            </a:extLst>
          </p:cNvPr>
          <p:cNvPicPr>
            <a:picLocks noChangeAspect="1"/>
          </p:cNvPicPr>
          <p:nvPr/>
        </p:nvPicPr>
        <p:blipFill>
          <a:blip r:embed="rId8"/>
          <a:stretch>
            <a:fillRect/>
          </a:stretch>
        </p:blipFill>
        <p:spPr>
          <a:xfrm>
            <a:off x="814435" y="3970830"/>
            <a:ext cx="304800" cy="325120"/>
          </a:xfrm>
          <a:prstGeom prst="rect">
            <a:avLst/>
          </a:prstGeom>
        </p:spPr>
      </p:pic>
      <p:pic>
        <p:nvPicPr>
          <p:cNvPr id="53" name="Grafik 52" descr="Ein Bild, das Kleidung, Hellbraun, Braun, Beige enthält.&#10;&#10;Automatisch generierte Beschreibung">
            <a:extLst>
              <a:ext uri="{FF2B5EF4-FFF2-40B4-BE49-F238E27FC236}">
                <a16:creationId xmlns:a16="http://schemas.microsoft.com/office/drawing/2014/main" id="{02DE3F55-D412-212E-5CDB-90BF5AAB4C7E}"/>
              </a:ext>
            </a:extLst>
          </p:cNvPr>
          <p:cNvPicPr>
            <a:picLocks noChangeAspect="1"/>
          </p:cNvPicPr>
          <p:nvPr/>
        </p:nvPicPr>
        <p:blipFill>
          <a:blip r:embed="rId9"/>
          <a:stretch>
            <a:fillRect/>
          </a:stretch>
        </p:blipFill>
        <p:spPr>
          <a:xfrm>
            <a:off x="814434" y="4720425"/>
            <a:ext cx="304800" cy="279019"/>
          </a:xfrm>
          <a:prstGeom prst="rect">
            <a:avLst/>
          </a:prstGeom>
        </p:spPr>
      </p:pic>
    </p:spTree>
    <p:extLst>
      <p:ext uri="{BB962C8B-B14F-4D97-AF65-F5344CB8AC3E}">
        <p14:creationId xmlns:p14="http://schemas.microsoft.com/office/powerpoint/2010/main" val="2861428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Text, Software, Computersymbol, Webseite enthält.&#10;&#10;Automatisch generierte Beschreibung">
            <a:extLst>
              <a:ext uri="{FF2B5EF4-FFF2-40B4-BE49-F238E27FC236}">
                <a16:creationId xmlns:a16="http://schemas.microsoft.com/office/drawing/2014/main" id="{70619E81-49DD-9E24-24A4-6B32F35B141D}"/>
              </a:ext>
            </a:extLst>
          </p:cNvPr>
          <p:cNvPicPr>
            <a:picLocks noChangeAspect="1"/>
          </p:cNvPicPr>
          <p:nvPr/>
        </p:nvPicPr>
        <p:blipFill>
          <a:blip r:embed="rId3"/>
          <a:srcRect l="45393" t="29500" r="4139" b="25765"/>
          <a:stretch/>
        </p:blipFill>
        <p:spPr>
          <a:xfrm>
            <a:off x="537597" y="812853"/>
            <a:ext cx="10286520" cy="5929873"/>
          </a:xfrm>
          <a:prstGeom prst="rect">
            <a:avLst/>
          </a:prstGeom>
        </p:spPr>
      </p:pic>
      <p:sp>
        <p:nvSpPr>
          <p:cNvPr id="11" name="Titel 1">
            <a:extLst>
              <a:ext uri="{FF2B5EF4-FFF2-40B4-BE49-F238E27FC236}">
                <a16:creationId xmlns:a16="http://schemas.microsoft.com/office/drawing/2014/main" id="{8BADCEA3-4E37-D9D0-461D-5760A10AB8B7}"/>
              </a:ext>
            </a:extLst>
          </p:cNvPr>
          <p:cNvSpPr txBox="1">
            <a:spLocks/>
          </p:cNvSpPr>
          <p:nvPr/>
        </p:nvSpPr>
        <p:spPr>
          <a:xfrm>
            <a:off x="6096000" y="579458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e-DE" dirty="0">
                <a:solidFill>
                  <a:schemeClr val="accent1"/>
                </a:solidFill>
              </a:rPr>
              <a:t>Future Skills im Überblick</a:t>
            </a:r>
          </a:p>
        </p:txBody>
      </p:sp>
      <p:cxnSp>
        <p:nvCxnSpPr>
          <p:cNvPr id="12" name="Gerade Verbindung 11">
            <a:extLst>
              <a:ext uri="{FF2B5EF4-FFF2-40B4-BE49-F238E27FC236}">
                <a16:creationId xmlns:a16="http://schemas.microsoft.com/office/drawing/2014/main" id="{06DA0001-509B-D1CA-FD46-74A0A07BC896}"/>
              </a:ext>
            </a:extLst>
          </p:cNvPr>
          <p:cNvCxnSpPr>
            <a:cxnSpLocks/>
          </p:cNvCxnSpPr>
          <p:nvPr/>
        </p:nvCxnSpPr>
        <p:spPr>
          <a:xfrm>
            <a:off x="4492563" y="6004567"/>
            <a:ext cx="7699437" cy="0"/>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pic>
        <p:nvPicPr>
          <p:cNvPr id="15" name="Inhaltsplatzhalter 11" descr="Ein Bild, das Screenshot, Blau, Stoff, Himmel enthält.&#10;&#10;Automatisch generierte Beschreibung">
            <a:extLst>
              <a:ext uri="{FF2B5EF4-FFF2-40B4-BE49-F238E27FC236}">
                <a16:creationId xmlns:a16="http://schemas.microsoft.com/office/drawing/2014/main" id="{9E611E44-29C8-9E6F-38C5-4C461DCE688A}"/>
              </a:ext>
            </a:extLst>
          </p:cNvPr>
          <p:cNvPicPr>
            <a:picLocks noGrp="1" noChangeAspect="1"/>
          </p:cNvPicPr>
          <p:nvPr>
            <p:ph idx="1"/>
          </p:nvPr>
        </p:nvPicPr>
        <p:blipFill>
          <a:blip r:embed="rId4"/>
          <a:stretch>
            <a:fillRect/>
          </a:stretch>
        </p:blipFill>
        <p:spPr>
          <a:xfrm>
            <a:off x="0" y="-2175"/>
            <a:ext cx="12192000" cy="314409"/>
          </a:xfrm>
        </p:spPr>
      </p:pic>
      <p:pic>
        <p:nvPicPr>
          <p:cNvPr id="14" name="Grafik 13" descr="Ein Bild, das Schrift, Reihe, Diagramm, Text enthält.&#10;&#10;Automatisch generierte Beschreibung">
            <a:extLst>
              <a:ext uri="{FF2B5EF4-FFF2-40B4-BE49-F238E27FC236}">
                <a16:creationId xmlns:a16="http://schemas.microsoft.com/office/drawing/2014/main" id="{9E4C2919-D30B-0DF8-F2E7-9CA49BFAAD29}"/>
              </a:ext>
            </a:extLst>
          </p:cNvPr>
          <p:cNvPicPr>
            <a:picLocks noChangeAspect="1"/>
          </p:cNvPicPr>
          <p:nvPr/>
        </p:nvPicPr>
        <p:blipFill>
          <a:blip r:embed="rId5"/>
          <a:stretch>
            <a:fillRect/>
          </a:stretch>
        </p:blipFill>
        <p:spPr>
          <a:xfrm>
            <a:off x="9456234" y="-16967"/>
            <a:ext cx="2735766" cy="1053580"/>
          </a:xfrm>
          <a:prstGeom prst="rect">
            <a:avLst/>
          </a:prstGeom>
        </p:spPr>
      </p:pic>
      <p:cxnSp>
        <p:nvCxnSpPr>
          <p:cNvPr id="16" name="Gerade Verbindung 15">
            <a:extLst>
              <a:ext uri="{FF2B5EF4-FFF2-40B4-BE49-F238E27FC236}">
                <a16:creationId xmlns:a16="http://schemas.microsoft.com/office/drawing/2014/main" id="{AF5367A5-7757-CE3C-A0F3-B1E253863665}"/>
              </a:ext>
            </a:extLst>
          </p:cNvPr>
          <p:cNvCxnSpPr>
            <a:cxnSpLocks/>
          </p:cNvCxnSpPr>
          <p:nvPr/>
        </p:nvCxnSpPr>
        <p:spPr>
          <a:xfrm>
            <a:off x="12181778" y="-16967"/>
            <a:ext cx="0" cy="6874967"/>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pic>
        <p:nvPicPr>
          <p:cNvPr id="24" name="Grafik 23" descr="Ein Bild, das Kreis, Grafiken, Design enthält.&#10;&#10;Automatisch generierte Beschreibung">
            <a:extLst>
              <a:ext uri="{FF2B5EF4-FFF2-40B4-BE49-F238E27FC236}">
                <a16:creationId xmlns:a16="http://schemas.microsoft.com/office/drawing/2014/main" id="{19A5FE1E-0113-0940-424D-52682D59B945}"/>
              </a:ext>
            </a:extLst>
          </p:cNvPr>
          <p:cNvPicPr>
            <a:picLocks noChangeAspect="1"/>
          </p:cNvPicPr>
          <p:nvPr/>
        </p:nvPicPr>
        <p:blipFill>
          <a:blip r:embed="rId6"/>
          <a:stretch>
            <a:fillRect/>
          </a:stretch>
        </p:blipFill>
        <p:spPr>
          <a:xfrm>
            <a:off x="8572500" y="2800963"/>
            <a:ext cx="3619500" cy="2616200"/>
          </a:xfrm>
          <a:prstGeom prst="rect">
            <a:avLst/>
          </a:prstGeom>
        </p:spPr>
      </p:pic>
      <p:cxnSp>
        <p:nvCxnSpPr>
          <p:cNvPr id="25" name="Gerade Verbindung 24">
            <a:extLst>
              <a:ext uri="{FF2B5EF4-FFF2-40B4-BE49-F238E27FC236}">
                <a16:creationId xmlns:a16="http://schemas.microsoft.com/office/drawing/2014/main" id="{DAFB8D1D-F7A5-3341-69FC-F107741DBE1A}"/>
              </a:ext>
            </a:extLst>
          </p:cNvPr>
          <p:cNvCxnSpPr>
            <a:cxnSpLocks/>
          </p:cNvCxnSpPr>
          <p:nvPr/>
        </p:nvCxnSpPr>
        <p:spPr>
          <a:xfrm>
            <a:off x="12181778" y="0"/>
            <a:ext cx="0" cy="6874967"/>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sp>
        <p:nvSpPr>
          <p:cNvPr id="26" name="Textfeld 25">
            <a:extLst>
              <a:ext uri="{FF2B5EF4-FFF2-40B4-BE49-F238E27FC236}">
                <a16:creationId xmlns:a16="http://schemas.microsoft.com/office/drawing/2014/main" id="{98D6A515-7933-81C2-2203-F0252C70BAB6}"/>
              </a:ext>
            </a:extLst>
          </p:cNvPr>
          <p:cNvSpPr txBox="1"/>
          <p:nvPr/>
        </p:nvSpPr>
        <p:spPr>
          <a:xfrm>
            <a:off x="9362929" y="5649014"/>
            <a:ext cx="2818849" cy="369332"/>
          </a:xfrm>
          <a:prstGeom prst="rect">
            <a:avLst/>
          </a:prstGeom>
          <a:noFill/>
        </p:spPr>
        <p:txBody>
          <a:bodyPr wrap="none" rtlCol="0">
            <a:spAutoFit/>
          </a:bodyPr>
          <a:lstStyle/>
          <a:p>
            <a:r>
              <a:rPr lang="de-DE" dirty="0">
                <a:solidFill>
                  <a:schemeClr val="bg2">
                    <a:lumMod val="75000"/>
                  </a:schemeClr>
                </a:solidFill>
              </a:rPr>
              <a:t>Datenquelle: </a:t>
            </a:r>
            <a:r>
              <a:rPr lang="de-DE" dirty="0" err="1">
                <a:solidFill>
                  <a:schemeClr val="bg2">
                    <a:lumMod val="75000"/>
                  </a:schemeClr>
                </a:solidFill>
              </a:rPr>
              <a:t>nextskills.org</a:t>
            </a:r>
            <a:endParaRPr lang="de-DE" dirty="0">
              <a:solidFill>
                <a:schemeClr val="bg2">
                  <a:lumMod val="75000"/>
                </a:schemeClr>
              </a:solidFill>
            </a:endParaRPr>
          </a:p>
        </p:txBody>
      </p:sp>
    </p:spTree>
    <p:extLst>
      <p:ext uri="{BB962C8B-B14F-4D97-AF65-F5344CB8AC3E}">
        <p14:creationId xmlns:p14="http://schemas.microsoft.com/office/powerpoint/2010/main" val="1485447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089EED9-F54D-4F20-A2C6-949DE417695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E46F721-3785-414D-8697-16AF490E68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el 1">
            <a:extLst>
              <a:ext uri="{FF2B5EF4-FFF2-40B4-BE49-F238E27FC236}">
                <a16:creationId xmlns:a16="http://schemas.microsoft.com/office/drawing/2014/main" id="{19B22DB6-4B2E-7AB0-B4F2-47E63BE5D58E}"/>
              </a:ext>
            </a:extLst>
          </p:cNvPr>
          <p:cNvSpPr txBox="1">
            <a:spLocks/>
          </p:cNvSpPr>
          <p:nvPr/>
        </p:nvSpPr>
        <p:spPr>
          <a:xfrm>
            <a:off x="5543086" y="111682"/>
            <a:ext cx="6648914" cy="909212"/>
          </a:xfrm>
          <a:prstGeom prst="rect">
            <a:avLst/>
          </a:prstGeom>
        </p:spPr>
        <p:txBody>
          <a:bodyPr vert="horz" lIns="91440" tIns="45720" rIns="91440" bIns="45720" rtlCol="0" anchor="b">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3600" dirty="0" err="1">
                <a:solidFill>
                  <a:schemeClr val="accent1"/>
                </a:solidFill>
              </a:rPr>
              <a:t>Unsere</a:t>
            </a:r>
            <a:r>
              <a:rPr lang="en-US" sz="3600" dirty="0">
                <a:solidFill>
                  <a:schemeClr val="accent1"/>
                </a:solidFill>
              </a:rPr>
              <a:t> </a:t>
            </a:r>
            <a:r>
              <a:rPr lang="en-US" sz="3600" dirty="0" err="1">
                <a:solidFill>
                  <a:schemeClr val="accent1"/>
                </a:solidFill>
              </a:rPr>
              <a:t>Schwerpunktkompetenzen</a:t>
            </a:r>
            <a:endParaRPr lang="en-US" sz="3600" dirty="0">
              <a:solidFill>
                <a:schemeClr val="accent1"/>
              </a:solidFill>
            </a:endParaRPr>
          </a:p>
        </p:txBody>
      </p:sp>
      <p:sp>
        <p:nvSpPr>
          <p:cNvPr id="14" name="Textfeld 13">
            <a:extLst>
              <a:ext uri="{FF2B5EF4-FFF2-40B4-BE49-F238E27FC236}">
                <a16:creationId xmlns:a16="http://schemas.microsoft.com/office/drawing/2014/main" id="{D1A15292-7D79-BF9B-2A75-9ACE60DFE1F3}"/>
              </a:ext>
            </a:extLst>
          </p:cNvPr>
          <p:cNvSpPr txBox="1"/>
          <p:nvPr/>
        </p:nvSpPr>
        <p:spPr>
          <a:xfrm>
            <a:off x="7434939" y="2831330"/>
            <a:ext cx="3723716" cy="1317715"/>
          </a:xfrm>
          <a:prstGeom prst="rect">
            <a:avLst/>
          </a:prstGeom>
        </p:spPr>
        <p:txBody>
          <a:bodyPr vert="horz" lIns="91440" tIns="45720" rIns="91440" bIns="45720" rtlCol="0" anchor="t">
            <a:noAutofit/>
          </a:bodyPr>
          <a:lstStyle/>
          <a:p>
            <a:pPr algn="ctr">
              <a:lnSpc>
                <a:spcPct val="150000"/>
              </a:lnSpc>
              <a:spcBef>
                <a:spcPts val="1000"/>
              </a:spcBef>
            </a:pPr>
            <a:r>
              <a:rPr lang="en-US" dirty="0">
                <a:solidFill>
                  <a:schemeClr val="tx1">
                    <a:lumMod val="85000"/>
                    <a:lumOff val="15000"/>
                  </a:schemeClr>
                </a:solidFill>
              </a:rPr>
              <a:t>…</a:t>
            </a:r>
            <a:r>
              <a:rPr lang="en-US" dirty="0" err="1">
                <a:solidFill>
                  <a:schemeClr val="tx1">
                    <a:lumMod val="85000"/>
                    <a:lumOff val="15000"/>
                  </a:schemeClr>
                </a:solidFill>
              </a:rPr>
              <a:t>ist</a:t>
            </a:r>
            <a:r>
              <a:rPr lang="en-US" dirty="0">
                <a:solidFill>
                  <a:schemeClr val="tx1">
                    <a:lumMod val="85000"/>
                    <a:lumOff val="15000"/>
                  </a:schemeClr>
                </a:solidFill>
              </a:rPr>
              <a:t> die </a:t>
            </a:r>
            <a:r>
              <a:rPr lang="en-US" dirty="0" err="1">
                <a:solidFill>
                  <a:schemeClr val="tx1">
                    <a:lumMod val="85000"/>
                    <a:lumOff val="15000"/>
                  </a:schemeClr>
                </a:solidFill>
              </a:rPr>
              <a:t>Überzeugung</a:t>
            </a:r>
            <a:r>
              <a:rPr lang="en-US" dirty="0">
                <a:solidFill>
                  <a:schemeClr val="tx1">
                    <a:lumMod val="85000"/>
                    <a:lumOff val="15000"/>
                  </a:schemeClr>
                </a:solidFill>
              </a:rPr>
              <a:t> und das (</a:t>
            </a:r>
            <a:r>
              <a:rPr lang="en-US" dirty="0" err="1">
                <a:solidFill>
                  <a:schemeClr val="tx1">
                    <a:lumMod val="85000"/>
                    <a:lumOff val="15000"/>
                  </a:schemeClr>
                </a:solidFill>
              </a:rPr>
              <a:t>Selbst</a:t>
            </a:r>
            <a:r>
              <a:rPr lang="en-US" dirty="0">
                <a:solidFill>
                  <a:schemeClr val="tx1">
                    <a:lumMod val="85000"/>
                    <a:lumOff val="15000"/>
                  </a:schemeClr>
                </a:solidFill>
              </a:rPr>
              <a:t>-)</a:t>
            </a:r>
            <a:r>
              <a:rPr lang="en-US" dirty="0" err="1">
                <a:solidFill>
                  <a:schemeClr val="tx1">
                    <a:lumMod val="85000"/>
                    <a:lumOff val="15000"/>
                  </a:schemeClr>
                </a:solidFill>
              </a:rPr>
              <a:t>Bewusstsein</a:t>
            </a:r>
            <a:r>
              <a:rPr lang="en-US" dirty="0">
                <a:solidFill>
                  <a:schemeClr val="tx1">
                    <a:lumMod val="85000"/>
                    <a:lumOff val="15000"/>
                  </a:schemeClr>
                </a:solidFill>
              </a:rPr>
              <a:t> </a:t>
            </a:r>
            <a:r>
              <a:rPr lang="en-US" dirty="0" err="1">
                <a:solidFill>
                  <a:schemeClr val="tx1">
                    <a:lumMod val="85000"/>
                    <a:lumOff val="15000"/>
                  </a:schemeClr>
                </a:solidFill>
              </a:rPr>
              <a:t>dafür</a:t>
            </a:r>
            <a:r>
              <a:rPr lang="en-US" dirty="0">
                <a:solidFill>
                  <a:schemeClr val="tx1">
                    <a:lumMod val="85000"/>
                    <a:lumOff val="15000"/>
                  </a:schemeClr>
                </a:solidFill>
              </a:rPr>
              <a:t>, die </a:t>
            </a:r>
            <a:r>
              <a:rPr lang="en-US" dirty="0" err="1">
                <a:solidFill>
                  <a:schemeClr val="tx1">
                    <a:lumMod val="85000"/>
                    <a:lumOff val="15000"/>
                  </a:schemeClr>
                </a:solidFill>
              </a:rPr>
              <a:t>zu</a:t>
            </a:r>
            <a:r>
              <a:rPr lang="en-US" dirty="0">
                <a:solidFill>
                  <a:schemeClr val="tx1">
                    <a:lumMod val="85000"/>
                    <a:lumOff val="15000"/>
                  </a:schemeClr>
                </a:solidFill>
              </a:rPr>
              <a:t> </a:t>
            </a:r>
            <a:r>
              <a:rPr lang="en-US" dirty="0" err="1">
                <a:solidFill>
                  <a:schemeClr val="tx1">
                    <a:lumMod val="85000"/>
                    <a:lumOff val="15000"/>
                  </a:schemeClr>
                </a:solidFill>
              </a:rPr>
              <a:t>bewältigenden</a:t>
            </a:r>
            <a:r>
              <a:rPr lang="en-US" dirty="0">
                <a:solidFill>
                  <a:schemeClr val="tx1">
                    <a:lumMod val="85000"/>
                    <a:lumOff val="15000"/>
                  </a:schemeClr>
                </a:solidFill>
              </a:rPr>
              <a:t> </a:t>
            </a:r>
            <a:r>
              <a:rPr lang="en-US" dirty="0" err="1">
                <a:solidFill>
                  <a:schemeClr val="tx1">
                    <a:lumMod val="85000"/>
                    <a:lumOff val="15000"/>
                  </a:schemeClr>
                </a:solidFill>
              </a:rPr>
              <a:t>Aufgaben</a:t>
            </a:r>
            <a:r>
              <a:rPr lang="en-US" dirty="0">
                <a:solidFill>
                  <a:schemeClr val="tx1">
                    <a:lumMod val="85000"/>
                    <a:lumOff val="15000"/>
                  </a:schemeClr>
                </a:solidFill>
              </a:rPr>
              <a:t> </a:t>
            </a:r>
            <a:r>
              <a:rPr lang="en-US" dirty="0" err="1">
                <a:solidFill>
                  <a:schemeClr val="tx1">
                    <a:lumMod val="85000"/>
                    <a:lumOff val="15000"/>
                  </a:schemeClr>
                </a:solidFill>
              </a:rPr>
              <a:t>mit</a:t>
            </a:r>
            <a:r>
              <a:rPr lang="en-US" dirty="0">
                <a:solidFill>
                  <a:schemeClr val="tx1">
                    <a:lumMod val="85000"/>
                    <a:lumOff val="15000"/>
                  </a:schemeClr>
                </a:solidFill>
              </a:rPr>
              <a:t> den </a:t>
            </a:r>
            <a:r>
              <a:rPr lang="en-US" dirty="0" err="1">
                <a:solidFill>
                  <a:schemeClr val="tx1">
                    <a:lumMod val="85000"/>
                    <a:lumOff val="15000"/>
                  </a:schemeClr>
                </a:solidFill>
              </a:rPr>
              <a:t>eigenen</a:t>
            </a:r>
            <a:r>
              <a:rPr lang="en-US" dirty="0">
                <a:solidFill>
                  <a:schemeClr val="tx1">
                    <a:lumMod val="85000"/>
                    <a:lumOff val="15000"/>
                  </a:schemeClr>
                </a:solidFill>
              </a:rPr>
              <a:t> </a:t>
            </a:r>
            <a:r>
              <a:rPr lang="en-US" dirty="0" err="1">
                <a:solidFill>
                  <a:schemeClr val="tx1">
                    <a:lumMod val="85000"/>
                    <a:lumOff val="15000"/>
                  </a:schemeClr>
                </a:solidFill>
              </a:rPr>
              <a:t>Fähigkeiten</a:t>
            </a:r>
            <a:r>
              <a:rPr lang="en-US" dirty="0">
                <a:solidFill>
                  <a:schemeClr val="tx1">
                    <a:lumMod val="85000"/>
                    <a:lumOff val="15000"/>
                  </a:schemeClr>
                </a:solidFill>
              </a:rPr>
              <a:t> </a:t>
            </a:r>
            <a:r>
              <a:rPr lang="en-US" dirty="0" err="1">
                <a:solidFill>
                  <a:schemeClr val="tx1">
                    <a:lumMod val="85000"/>
                    <a:lumOff val="15000"/>
                  </a:schemeClr>
                </a:solidFill>
              </a:rPr>
              <a:t>umsetzen</a:t>
            </a:r>
            <a:r>
              <a:rPr lang="en-US" dirty="0">
                <a:solidFill>
                  <a:schemeClr val="tx1">
                    <a:lumMod val="85000"/>
                    <a:lumOff val="15000"/>
                  </a:schemeClr>
                </a:solidFill>
              </a:rPr>
              <a:t> </a:t>
            </a:r>
            <a:r>
              <a:rPr lang="en-US" dirty="0" err="1">
                <a:solidFill>
                  <a:schemeClr val="tx1">
                    <a:lumMod val="85000"/>
                    <a:lumOff val="15000"/>
                  </a:schemeClr>
                </a:solidFill>
              </a:rPr>
              <a:t>zu</a:t>
            </a:r>
            <a:r>
              <a:rPr lang="en-US" dirty="0">
                <a:solidFill>
                  <a:schemeClr val="tx1">
                    <a:lumMod val="85000"/>
                    <a:lumOff val="15000"/>
                  </a:schemeClr>
                </a:solidFill>
              </a:rPr>
              <a:t> </a:t>
            </a:r>
            <a:r>
              <a:rPr lang="en-US" dirty="0" err="1">
                <a:solidFill>
                  <a:schemeClr val="tx1">
                    <a:lumMod val="85000"/>
                    <a:lumOff val="15000"/>
                  </a:schemeClr>
                </a:solidFill>
              </a:rPr>
              <a:t>können</a:t>
            </a:r>
            <a:r>
              <a:rPr lang="en-US" dirty="0">
                <a:solidFill>
                  <a:schemeClr val="tx1">
                    <a:lumMod val="85000"/>
                    <a:lumOff val="15000"/>
                  </a:schemeClr>
                </a:solidFill>
              </a:rPr>
              <a:t>, </a:t>
            </a:r>
            <a:r>
              <a:rPr lang="en-US" dirty="0" err="1">
                <a:solidFill>
                  <a:schemeClr val="tx1">
                    <a:lumMod val="85000"/>
                    <a:lumOff val="15000"/>
                  </a:schemeClr>
                </a:solidFill>
              </a:rPr>
              <a:t>dabei</a:t>
            </a:r>
            <a:r>
              <a:rPr lang="en-US" dirty="0">
                <a:solidFill>
                  <a:schemeClr val="tx1">
                    <a:lumMod val="85000"/>
                    <a:lumOff val="15000"/>
                  </a:schemeClr>
                </a:solidFill>
              </a:rPr>
              <a:t> </a:t>
            </a:r>
            <a:r>
              <a:rPr lang="en-US" dirty="0" err="1">
                <a:solidFill>
                  <a:schemeClr val="tx1">
                    <a:lumMod val="85000"/>
                    <a:lumOff val="15000"/>
                  </a:schemeClr>
                </a:solidFill>
              </a:rPr>
              <a:t>Verantwortung</a:t>
            </a:r>
            <a:r>
              <a:rPr lang="en-US" dirty="0">
                <a:solidFill>
                  <a:schemeClr val="tx1">
                    <a:lumMod val="85000"/>
                    <a:lumOff val="15000"/>
                  </a:schemeClr>
                </a:solidFill>
              </a:rPr>
              <a:t> </a:t>
            </a:r>
            <a:r>
              <a:rPr lang="en-US" dirty="0" err="1">
                <a:solidFill>
                  <a:schemeClr val="tx1">
                    <a:lumMod val="85000"/>
                    <a:lumOff val="15000"/>
                  </a:schemeClr>
                </a:solidFill>
              </a:rPr>
              <a:t>zu</a:t>
            </a:r>
            <a:r>
              <a:rPr lang="en-US" dirty="0">
                <a:solidFill>
                  <a:schemeClr val="tx1">
                    <a:lumMod val="85000"/>
                    <a:lumOff val="15000"/>
                  </a:schemeClr>
                </a:solidFill>
              </a:rPr>
              <a:t> </a:t>
            </a:r>
            <a:r>
              <a:rPr lang="en-US" dirty="0" err="1">
                <a:solidFill>
                  <a:schemeClr val="tx1">
                    <a:lumMod val="85000"/>
                    <a:lumOff val="15000"/>
                  </a:schemeClr>
                </a:solidFill>
              </a:rPr>
              <a:t>übernehmen</a:t>
            </a:r>
            <a:r>
              <a:rPr lang="en-US" dirty="0">
                <a:solidFill>
                  <a:schemeClr val="tx1">
                    <a:lumMod val="85000"/>
                    <a:lumOff val="15000"/>
                  </a:schemeClr>
                </a:solidFill>
              </a:rPr>
              <a:t> und </a:t>
            </a:r>
            <a:r>
              <a:rPr lang="en-US" dirty="0" err="1">
                <a:solidFill>
                  <a:schemeClr val="tx1">
                    <a:lumMod val="85000"/>
                    <a:lumOff val="15000"/>
                  </a:schemeClr>
                </a:solidFill>
              </a:rPr>
              <a:t>Entscheidungen</a:t>
            </a:r>
            <a:r>
              <a:rPr lang="en-US" dirty="0">
                <a:solidFill>
                  <a:schemeClr val="tx1">
                    <a:lumMod val="85000"/>
                    <a:lumOff val="15000"/>
                  </a:schemeClr>
                </a:solidFill>
              </a:rPr>
              <a:t> </a:t>
            </a:r>
            <a:r>
              <a:rPr lang="en-US" dirty="0" err="1">
                <a:solidFill>
                  <a:schemeClr val="tx1">
                    <a:lumMod val="85000"/>
                    <a:lumOff val="15000"/>
                  </a:schemeClr>
                </a:solidFill>
              </a:rPr>
              <a:t>treffen</a:t>
            </a:r>
            <a:r>
              <a:rPr lang="en-US" dirty="0">
                <a:solidFill>
                  <a:schemeClr val="tx1">
                    <a:lumMod val="85000"/>
                    <a:lumOff val="15000"/>
                  </a:schemeClr>
                </a:solidFill>
              </a:rPr>
              <a:t> </a:t>
            </a:r>
            <a:r>
              <a:rPr lang="en-US" dirty="0" err="1">
                <a:solidFill>
                  <a:schemeClr val="tx1">
                    <a:lumMod val="85000"/>
                    <a:lumOff val="15000"/>
                  </a:schemeClr>
                </a:solidFill>
              </a:rPr>
              <a:t>zu</a:t>
            </a:r>
            <a:r>
              <a:rPr lang="en-US" dirty="0">
                <a:solidFill>
                  <a:schemeClr val="tx1">
                    <a:lumMod val="85000"/>
                    <a:lumOff val="15000"/>
                  </a:schemeClr>
                </a:solidFill>
              </a:rPr>
              <a:t> </a:t>
            </a:r>
            <a:r>
              <a:rPr lang="en-US" dirty="0" err="1">
                <a:solidFill>
                  <a:schemeClr val="tx1">
                    <a:lumMod val="85000"/>
                    <a:lumOff val="15000"/>
                  </a:schemeClr>
                </a:solidFill>
              </a:rPr>
              <a:t>können</a:t>
            </a:r>
            <a:r>
              <a:rPr lang="en-US" dirty="0">
                <a:solidFill>
                  <a:schemeClr val="tx1">
                    <a:lumMod val="85000"/>
                    <a:lumOff val="15000"/>
                  </a:schemeClr>
                </a:solidFill>
              </a:rPr>
              <a:t>.</a:t>
            </a:r>
          </a:p>
        </p:txBody>
      </p:sp>
      <p:sp>
        <p:nvSpPr>
          <p:cNvPr id="4" name="Textfeld 3">
            <a:extLst>
              <a:ext uri="{FF2B5EF4-FFF2-40B4-BE49-F238E27FC236}">
                <a16:creationId xmlns:a16="http://schemas.microsoft.com/office/drawing/2014/main" id="{34826B7F-F67F-BF7F-6E3A-D73257B566FD}"/>
              </a:ext>
            </a:extLst>
          </p:cNvPr>
          <p:cNvSpPr txBox="1"/>
          <p:nvPr/>
        </p:nvSpPr>
        <p:spPr>
          <a:xfrm>
            <a:off x="721648" y="2453429"/>
            <a:ext cx="4494872" cy="2899320"/>
          </a:xfrm>
          <a:prstGeom prst="rect">
            <a:avLst/>
          </a:prstGeom>
          <a:noFill/>
        </p:spPr>
        <p:txBody>
          <a:bodyPr wrap="square" rtlCol="0">
            <a:spAutoFit/>
          </a:bodyPr>
          <a:lstStyle/>
          <a:p>
            <a:pPr algn="ctr">
              <a:spcAft>
                <a:spcPts val="600"/>
              </a:spcAft>
            </a:pPr>
            <a:r>
              <a:rPr lang="de-DE" dirty="0"/>
              <a:t> </a:t>
            </a:r>
          </a:p>
          <a:p>
            <a:pPr algn="ctr">
              <a:lnSpc>
                <a:spcPct val="150000"/>
              </a:lnSpc>
              <a:spcAft>
                <a:spcPts val="600"/>
              </a:spcAft>
            </a:pPr>
            <a:r>
              <a:rPr lang="de-DE" dirty="0"/>
              <a:t>…bedeutet, dass ich mein Lernziel bestimmen, meinen Lernprozess selbst organisieren und gestalten kann, meinen Lernfortschritt erfassen und dabei verschiedene Lernstrategien anwenden kann. </a:t>
            </a:r>
          </a:p>
        </p:txBody>
      </p:sp>
      <p:cxnSp>
        <p:nvCxnSpPr>
          <p:cNvPr id="15" name="Gerade Verbindung 14">
            <a:extLst>
              <a:ext uri="{FF2B5EF4-FFF2-40B4-BE49-F238E27FC236}">
                <a16:creationId xmlns:a16="http://schemas.microsoft.com/office/drawing/2014/main" id="{A6E0FFE7-C4E6-318E-4E5F-756B30264C1D}"/>
              </a:ext>
            </a:extLst>
          </p:cNvPr>
          <p:cNvCxnSpPr>
            <a:cxnSpLocks/>
          </p:cNvCxnSpPr>
          <p:nvPr/>
        </p:nvCxnSpPr>
        <p:spPr>
          <a:xfrm>
            <a:off x="4492563" y="1126046"/>
            <a:ext cx="7699437" cy="0"/>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pic>
        <p:nvPicPr>
          <p:cNvPr id="16" name="Grafik 15" descr="Ein Bild, das Schrift, Reihe, Diagramm, Text enthält.&#10;&#10;Automatisch generierte Beschreibung">
            <a:extLst>
              <a:ext uri="{FF2B5EF4-FFF2-40B4-BE49-F238E27FC236}">
                <a16:creationId xmlns:a16="http://schemas.microsoft.com/office/drawing/2014/main" id="{9727C94A-1A66-E8AB-234B-4D636D9087B5}"/>
              </a:ext>
            </a:extLst>
          </p:cNvPr>
          <p:cNvPicPr>
            <a:picLocks noChangeAspect="1"/>
          </p:cNvPicPr>
          <p:nvPr/>
        </p:nvPicPr>
        <p:blipFill>
          <a:blip r:embed="rId3"/>
          <a:stretch>
            <a:fillRect/>
          </a:stretch>
        </p:blipFill>
        <p:spPr>
          <a:xfrm>
            <a:off x="0" y="0"/>
            <a:ext cx="3723716" cy="1434053"/>
          </a:xfrm>
          <a:prstGeom prst="rect">
            <a:avLst/>
          </a:prstGeom>
        </p:spPr>
      </p:pic>
      <p:sp>
        <p:nvSpPr>
          <p:cNvPr id="20" name="Textfeld 19">
            <a:extLst>
              <a:ext uri="{FF2B5EF4-FFF2-40B4-BE49-F238E27FC236}">
                <a16:creationId xmlns:a16="http://schemas.microsoft.com/office/drawing/2014/main" id="{AC2253B9-8A55-DCED-9A41-F90F5724B044}"/>
              </a:ext>
            </a:extLst>
          </p:cNvPr>
          <p:cNvSpPr txBox="1"/>
          <p:nvPr/>
        </p:nvSpPr>
        <p:spPr>
          <a:xfrm>
            <a:off x="7892810" y="2263217"/>
            <a:ext cx="6161048" cy="461665"/>
          </a:xfrm>
          <a:prstGeom prst="rect">
            <a:avLst/>
          </a:prstGeom>
          <a:noFill/>
        </p:spPr>
        <p:txBody>
          <a:bodyPr wrap="square">
            <a:spAutoFit/>
          </a:bodyPr>
          <a:lstStyle/>
          <a:p>
            <a:r>
              <a:rPr lang="en-US" sz="2400" b="1" dirty="0" err="1">
                <a:solidFill>
                  <a:schemeClr val="tx1">
                    <a:lumMod val="85000"/>
                    <a:lumOff val="15000"/>
                  </a:schemeClr>
                </a:solidFill>
                <a:latin typeface="Dreaming Outloud Pro" panose="03050502040302030504" pitchFamily="66" charset="77"/>
                <a:cs typeface="Dreaming Outloud Pro" panose="03050502040302030504" pitchFamily="66" charset="77"/>
              </a:rPr>
              <a:t>Selbstwirksamkeit</a:t>
            </a:r>
            <a:endParaRPr lang="de-DE" sz="2400" b="1" dirty="0">
              <a:latin typeface="Dreaming Outloud Pro" panose="03050502040302030504" pitchFamily="66" charset="77"/>
              <a:cs typeface="Dreaming Outloud Pro" panose="03050502040302030504" pitchFamily="66" charset="77"/>
            </a:endParaRPr>
          </a:p>
        </p:txBody>
      </p:sp>
      <p:sp>
        <p:nvSpPr>
          <p:cNvPr id="22" name="Textfeld 21">
            <a:extLst>
              <a:ext uri="{FF2B5EF4-FFF2-40B4-BE49-F238E27FC236}">
                <a16:creationId xmlns:a16="http://schemas.microsoft.com/office/drawing/2014/main" id="{EBD903D4-6A57-D372-4BDC-A21615A688AB}"/>
              </a:ext>
            </a:extLst>
          </p:cNvPr>
          <p:cNvSpPr txBox="1"/>
          <p:nvPr/>
        </p:nvSpPr>
        <p:spPr>
          <a:xfrm>
            <a:off x="1861858" y="2174187"/>
            <a:ext cx="2214452" cy="461665"/>
          </a:xfrm>
          <a:prstGeom prst="rect">
            <a:avLst/>
          </a:prstGeom>
          <a:noFill/>
        </p:spPr>
        <p:txBody>
          <a:bodyPr wrap="none" rtlCol="0">
            <a:spAutoFit/>
          </a:bodyPr>
          <a:lstStyle/>
          <a:p>
            <a:r>
              <a:rPr lang="de-DE" sz="2400" b="1" dirty="0">
                <a:latin typeface="Dreaming Outloud Pro" panose="03050502040302030504" pitchFamily="66" charset="77"/>
                <a:cs typeface="Dreaming Outloud Pro" panose="03050502040302030504" pitchFamily="66" charset="77"/>
              </a:rPr>
              <a:t>Lernkompetenz</a:t>
            </a:r>
          </a:p>
        </p:txBody>
      </p:sp>
      <p:pic>
        <p:nvPicPr>
          <p:cNvPr id="23" name="Inhaltsplatzhalter 11" descr="Ein Bild, das Screenshot, Blau, Stoff, Himmel enthält.&#10;&#10;Automatisch generierte Beschreibung">
            <a:extLst>
              <a:ext uri="{FF2B5EF4-FFF2-40B4-BE49-F238E27FC236}">
                <a16:creationId xmlns:a16="http://schemas.microsoft.com/office/drawing/2014/main" id="{CE4C453C-CF81-6D19-DE7B-D8C7B74AFB8D}"/>
              </a:ext>
            </a:extLst>
          </p:cNvPr>
          <p:cNvPicPr>
            <a:picLocks noGrp="1" noChangeAspect="1"/>
          </p:cNvPicPr>
          <p:nvPr>
            <p:ph idx="1"/>
          </p:nvPr>
        </p:nvPicPr>
        <p:blipFill>
          <a:blip r:embed="rId4"/>
          <a:stretch>
            <a:fillRect/>
          </a:stretch>
        </p:blipFill>
        <p:spPr>
          <a:xfrm>
            <a:off x="0" y="1604137"/>
            <a:ext cx="12192000" cy="329071"/>
          </a:xfrm>
        </p:spPr>
      </p:pic>
      <p:pic>
        <p:nvPicPr>
          <p:cNvPr id="25" name="Grafik 24" descr="Ein Bild, das Kreis, Grafiken, Design enthält.&#10;&#10;Automatisch generierte Beschreibung">
            <a:extLst>
              <a:ext uri="{FF2B5EF4-FFF2-40B4-BE49-F238E27FC236}">
                <a16:creationId xmlns:a16="http://schemas.microsoft.com/office/drawing/2014/main" id="{CCCD61E6-214D-2830-D37A-3D53345A7BA2}"/>
              </a:ext>
            </a:extLst>
          </p:cNvPr>
          <p:cNvPicPr>
            <a:picLocks noChangeAspect="1"/>
          </p:cNvPicPr>
          <p:nvPr/>
        </p:nvPicPr>
        <p:blipFill>
          <a:blip r:embed="rId5"/>
          <a:srcRect b="6766"/>
          <a:stretch/>
        </p:blipFill>
        <p:spPr>
          <a:xfrm>
            <a:off x="0" y="5300948"/>
            <a:ext cx="2692678" cy="1557052"/>
          </a:xfrm>
          <a:prstGeom prst="rect">
            <a:avLst/>
          </a:prstGeom>
        </p:spPr>
      </p:pic>
    </p:spTree>
    <p:extLst>
      <p:ext uri="{BB962C8B-B14F-4D97-AF65-F5344CB8AC3E}">
        <p14:creationId xmlns:p14="http://schemas.microsoft.com/office/powerpoint/2010/main" val="424764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a:extLst>
              <a:ext uri="{FF2B5EF4-FFF2-40B4-BE49-F238E27FC236}">
                <a16:creationId xmlns:a16="http://schemas.microsoft.com/office/drawing/2014/main" id="{E5AC3A5C-6517-6592-274E-74A49F78BA24}"/>
              </a:ext>
            </a:extLst>
          </p:cNvPr>
          <p:cNvSpPr>
            <a:spLocks noGrp="1"/>
          </p:cNvSpPr>
          <p:nvPr>
            <p:ph type="title"/>
          </p:nvPr>
        </p:nvSpPr>
        <p:spPr>
          <a:xfrm>
            <a:off x="493347" y="285155"/>
            <a:ext cx="7022575" cy="1325563"/>
          </a:xfrm>
        </p:spPr>
        <p:txBody>
          <a:bodyPr>
            <a:normAutofit/>
          </a:bodyPr>
          <a:lstStyle/>
          <a:p>
            <a:r>
              <a:rPr lang="de-DE" dirty="0">
                <a:solidFill>
                  <a:schemeClr val="accent1"/>
                </a:solidFill>
              </a:rPr>
              <a:t>Die Grundidee des Projekts</a:t>
            </a:r>
            <a:endParaRPr lang="de-DE" dirty="0"/>
          </a:p>
        </p:txBody>
      </p:sp>
      <p:cxnSp>
        <p:nvCxnSpPr>
          <p:cNvPr id="7" name="Gerade Verbindung 6">
            <a:extLst>
              <a:ext uri="{FF2B5EF4-FFF2-40B4-BE49-F238E27FC236}">
                <a16:creationId xmlns:a16="http://schemas.microsoft.com/office/drawing/2014/main" id="{CD76C525-8627-50E6-EBC7-2282CF7846F1}"/>
              </a:ext>
            </a:extLst>
          </p:cNvPr>
          <p:cNvCxnSpPr>
            <a:cxnSpLocks/>
          </p:cNvCxnSpPr>
          <p:nvPr/>
        </p:nvCxnSpPr>
        <p:spPr>
          <a:xfrm>
            <a:off x="-1" y="1321055"/>
            <a:ext cx="7699437" cy="0"/>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pic>
        <p:nvPicPr>
          <p:cNvPr id="9" name="Grafik 8" descr="Ein Bild, das Schrift, Reihe, Diagramm, Text enthält.&#10;&#10;Automatisch generierte Beschreibung">
            <a:extLst>
              <a:ext uri="{FF2B5EF4-FFF2-40B4-BE49-F238E27FC236}">
                <a16:creationId xmlns:a16="http://schemas.microsoft.com/office/drawing/2014/main" id="{C415E23F-CDCC-26FA-EEE4-768E0034CE1C}"/>
              </a:ext>
            </a:extLst>
          </p:cNvPr>
          <p:cNvPicPr>
            <a:picLocks noChangeAspect="1"/>
          </p:cNvPicPr>
          <p:nvPr/>
        </p:nvPicPr>
        <p:blipFill>
          <a:blip r:embed="rId3"/>
          <a:stretch>
            <a:fillRect/>
          </a:stretch>
        </p:blipFill>
        <p:spPr>
          <a:xfrm>
            <a:off x="8468284" y="0"/>
            <a:ext cx="3723716" cy="1434053"/>
          </a:xfrm>
          <a:prstGeom prst="rect">
            <a:avLst/>
          </a:prstGeom>
        </p:spPr>
      </p:pic>
      <p:sp>
        <p:nvSpPr>
          <p:cNvPr id="13" name="Textfeld 12">
            <a:extLst>
              <a:ext uri="{FF2B5EF4-FFF2-40B4-BE49-F238E27FC236}">
                <a16:creationId xmlns:a16="http://schemas.microsoft.com/office/drawing/2014/main" id="{86E0EDCC-B5E6-7D79-4F38-A690238D1DF9}"/>
              </a:ext>
            </a:extLst>
          </p:cNvPr>
          <p:cNvSpPr txBox="1"/>
          <p:nvPr/>
        </p:nvSpPr>
        <p:spPr>
          <a:xfrm>
            <a:off x="864473" y="1956937"/>
            <a:ext cx="6435608" cy="2585323"/>
          </a:xfrm>
          <a:prstGeom prst="rect">
            <a:avLst/>
          </a:prstGeom>
          <a:noFill/>
        </p:spPr>
        <p:txBody>
          <a:bodyPr wrap="none" rtlCol="0">
            <a:spAutoFit/>
          </a:bodyPr>
          <a:lstStyle/>
          <a:p>
            <a:pPr marL="285750" indent="-285750">
              <a:buFont typeface="Wingdings" pitchFamily="2" charset="2"/>
              <a:buChar char="Ø"/>
            </a:pPr>
            <a:r>
              <a:rPr lang="de-DE" dirty="0"/>
              <a:t>Unterstützende Coaches in den nächsten 2 Jahren</a:t>
            </a:r>
          </a:p>
          <a:p>
            <a:pPr marL="285750" indent="-285750">
              <a:buFont typeface="Wingdings" pitchFamily="2" charset="2"/>
              <a:buChar char="Ø"/>
            </a:pPr>
            <a:endParaRPr lang="de-DE" dirty="0"/>
          </a:p>
          <a:p>
            <a:pPr marL="285750" indent="-285750">
              <a:buFont typeface="Wingdings" pitchFamily="2" charset="2"/>
              <a:buChar char="Ø"/>
            </a:pPr>
            <a:r>
              <a:rPr lang="de-DE" dirty="0"/>
              <a:t>Förderung der Lernkompetenz und Selbstwirksamkeit </a:t>
            </a:r>
          </a:p>
          <a:p>
            <a:pPr marL="285750" indent="-285750">
              <a:buFont typeface="Wingdings" pitchFamily="2" charset="2"/>
              <a:buChar char="Ø"/>
            </a:pPr>
            <a:endParaRPr lang="de-DE" dirty="0"/>
          </a:p>
          <a:p>
            <a:pPr marL="285750" indent="-285750">
              <a:buFont typeface="Wingdings" pitchFamily="2" charset="2"/>
              <a:buChar char="Ø"/>
            </a:pPr>
            <a:r>
              <a:rPr lang="de-DE" dirty="0"/>
              <a:t>Pilotprojekt 11FOS5 in den Fächern Englisch und Mathe</a:t>
            </a:r>
          </a:p>
          <a:p>
            <a:pPr marL="285750" indent="-285750">
              <a:buFont typeface="Wingdings" pitchFamily="2" charset="2"/>
              <a:buChar char="Ø"/>
            </a:pPr>
            <a:endParaRPr lang="de-DE" dirty="0"/>
          </a:p>
          <a:p>
            <a:pPr marL="285750" indent="-285750">
              <a:buFont typeface="Wingdings" pitchFamily="2" charset="2"/>
              <a:buChar char="Ø"/>
            </a:pPr>
            <a:r>
              <a:rPr lang="de-DE" dirty="0"/>
              <a:t>Einen Teil des Unterrichts als offenes Lernangebot gestalten </a:t>
            </a:r>
          </a:p>
          <a:p>
            <a:endParaRPr lang="de-DE" dirty="0"/>
          </a:p>
          <a:p>
            <a:endParaRPr lang="de-DE" dirty="0"/>
          </a:p>
        </p:txBody>
      </p:sp>
      <p:pic>
        <p:nvPicPr>
          <p:cNvPr id="15" name="Grafik 14" descr="Ein Bild, das Kleidung, Menschliches Gesicht, Junge, Darstellung enthält.&#10;&#10;Automatisch generierte Beschreibung">
            <a:extLst>
              <a:ext uri="{FF2B5EF4-FFF2-40B4-BE49-F238E27FC236}">
                <a16:creationId xmlns:a16="http://schemas.microsoft.com/office/drawing/2014/main" id="{DA8F9EFD-A407-403C-94B7-230E338B2D14}"/>
              </a:ext>
            </a:extLst>
          </p:cNvPr>
          <p:cNvPicPr>
            <a:picLocks noChangeAspect="1"/>
          </p:cNvPicPr>
          <p:nvPr/>
        </p:nvPicPr>
        <p:blipFill>
          <a:blip r:embed="rId4"/>
          <a:stretch>
            <a:fillRect/>
          </a:stretch>
        </p:blipFill>
        <p:spPr>
          <a:xfrm>
            <a:off x="9059545" y="3478272"/>
            <a:ext cx="2541193" cy="1823428"/>
          </a:xfrm>
          <a:prstGeom prst="rect">
            <a:avLst/>
          </a:prstGeom>
          <a:noFill/>
          <a:effectLst>
            <a:softEdge rad="312336"/>
          </a:effectLst>
        </p:spPr>
      </p:pic>
      <p:pic>
        <p:nvPicPr>
          <p:cNvPr id="19" name="Grafik 18">
            <a:extLst>
              <a:ext uri="{FF2B5EF4-FFF2-40B4-BE49-F238E27FC236}">
                <a16:creationId xmlns:a16="http://schemas.microsoft.com/office/drawing/2014/main" id="{FD299A48-E169-BB92-3064-1F2C2C0984EA}"/>
              </a:ext>
            </a:extLst>
          </p:cNvPr>
          <p:cNvPicPr>
            <a:picLocks noChangeAspect="1"/>
          </p:cNvPicPr>
          <p:nvPr/>
        </p:nvPicPr>
        <p:blipFill>
          <a:blip r:embed="rId5"/>
          <a:srcRect l="3914" t="1887" r="4186" b="6663"/>
          <a:stretch/>
        </p:blipFill>
        <p:spPr>
          <a:xfrm>
            <a:off x="7699436" y="1774404"/>
            <a:ext cx="3286357" cy="2261794"/>
          </a:xfrm>
          <a:prstGeom prst="rect">
            <a:avLst/>
          </a:prstGeom>
          <a:effectLst>
            <a:outerShdw blurRad="1270000" dir="5400000" algn="ctr" rotWithShape="0">
              <a:srgbClr val="000000">
                <a:alpha val="43137"/>
              </a:srgbClr>
            </a:outerShdw>
            <a:reflection stA="0" dist="50800" dir="5400000" sy="-100000" algn="bl" rotWithShape="0"/>
            <a:softEdge rad="307881"/>
          </a:effectLst>
        </p:spPr>
      </p:pic>
      <p:pic>
        <p:nvPicPr>
          <p:cNvPr id="20" name="Grafik 19" descr="Ein Bild, das gelb, orange, Stoff enthält.&#10;&#10;Automatisch generierte Beschreibung">
            <a:extLst>
              <a:ext uri="{FF2B5EF4-FFF2-40B4-BE49-F238E27FC236}">
                <a16:creationId xmlns:a16="http://schemas.microsoft.com/office/drawing/2014/main" id="{F65C5103-D055-2565-8B14-B3A6A59A0A5E}"/>
              </a:ext>
            </a:extLst>
          </p:cNvPr>
          <p:cNvPicPr>
            <a:picLocks noChangeAspect="1"/>
          </p:cNvPicPr>
          <p:nvPr/>
        </p:nvPicPr>
        <p:blipFill>
          <a:blip r:embed="rId6"/>
          <a:stretch>
            <a:fillRect/>
          </a:stretch>
        </p:blipFill>
        <p:spPr>
          <a:xfrm rot="5400000">
            <a:off x="5560127" y="235988"/>
            <a:ext cx="1061884" cy="12182139"/>
          </a:xfrm>
          <a:prstGeom prst="rect">
            <a:avLst/>
          </a:prstGeom>
        </p:spPr>
      </p:pic>
      <p:pic>
        <p:nvPicPr>
          <p:cNvPr id="21" name="Grafik 20">
            <a:extLst>
              <a:ext uri="{FF2B5EF4-FFF2-40B4-BE49-F238E27FC236}">
                <a16:creationId xmlns:a16="http://schemas.microsoft.com/office/drawing/2014/main" id="{1E12C667-2C6F-9FD2-6780-6F3D5F4C0D47}"/>
              </a:ext>
            </a:extLst>
          </p:cNvPr>
          <p:cNvPicPr>
            <a:picLocks noChangeAspect="1"/>
          </p:cNvPicPr>
          <p:nvPr/>
        </p:nvPicPr>
        <p:blipFill>
          <a:blip r:embed="rId7"/>
          <a:stretch>
            <a:fillRect/>
          </a:stretch>
        </p:blipFill>
        <p:spPr>
          <a:xfrm>
            <a:off x="814435" y="1996880"/>
            <a:ext cx="304800" cy="279400"/>
          </a:xfrm>
          <a:prstGeom prst="rect">
            <a:avLst/>
          </a:prstGeom>
        </p:spPr>
      </p:pic>
      <p:pic>
        <p:nvPicPr>
          <p:cNvPr id="22" name="Grafik 21">
            <a:extLst>
              <a:ext uri="{FF2B5EF4-FFF2-40B4-BE49-F238E27FC236}">
                <a16:creationId xmlns:a16="http://schemas.microsoft.com/office/drawing/2014/main" id="{3D01A134-0AAC-8AF6-FF36-4EB3B5361B4D}"/>
              </a:ext>
            </a:extLst>
          </p:cNvPr>
          <p:cNvPicPr>
            <a:picLocks noChangeAspect="1"/>
          </p:cNvPicPr>
          <p:nvPr/>
        </p:nvPicPr>
        <p:blipFill>
          <a:blip r:embed="rId8"/>
          <a:stretch>
            <a:fillRect/>
          </a:stretch>
        </p:blipFill>
        <p:spPr>
          <a:xfrm>
            <a:off x="814435" y="2561163"/>
            <a:ext cx="304800" cy="279019"/>
          </a:xfrm>
          <a:prstGeom prst="rect">
            <a:avLst/>
          </a:prstGeom>
        </p:spPr>
      </p:pic>
      <p:pic>
        <p:nvPicPr>
          <p:cNvPr id="23" name="Grafik 22">
            <a:extLst>
              <a:ext uri="{FF2B5EF4-FFF2-40B4-BE49-F238E27FC236}">
                <a16:creationId xmlns:a16="http://schemas.microsoft.com/office/drawing/2014/main" id="{E38026CB-D70F-F699-D30F-CDC1B369D288}"/>
              </a:ext>
            </a:extLst>
          </p:cNvPr>
          <p:cNvPicPr>
            <a:picLocks noChangeAspect="1"/>
          </p:cNvPicPr>
          <p:nvPr/>
        </p:nvPicPr>
        <p:blipFill>
          <a:blip r:embed="rId9"/>
          <a:stretch>
            <a:fillRect/>
          </a:stretch>
        </p:blipFill>
        <p:spPr>
          <a:xfrm>
            <a:off x="814435" y="3058500"/>
            <a:ext cx="304800" cy="279019"/>
          </a:xfrm>
          <a:prstGeom prst="rect">
            <a:avLst/>
          </a:prstGeom>
        </p:spPr>
      </p:pic>
      <p:pic>
        <p:nvPicPr>
          <p:cNvPr id="25" name="Grafik 24" descr="Ein Bild, das Kleidung, Hellbraun, Braun, Beige enthält.&#10;&#10;Automatisch generierte Beschreibung">
            <a:extLst>
              <a:ext uri="{FF2B5EF4-FFF2-40B4-BE49-F238E27FC236}">
                <a16:creationId xmlns:a16="http://schemas.microsoft.com/office/drawing/2014/main" id="{6A0F0E98-2942-1ED3-382B-0D29527EAC30}"/>
              </a:ext>
            </a:extLst>
          </p:cNvPr>
          <p:cNvPicPr>
            <a:picLocks noChangeAspect="1"/>
          </p:cNvPicPr>
          <p:nvPr/>
        </p:nvPicPr>
        <p:blipFill>
          <a:blip r:embed="rId10"/>
          <a:stretch>
            <a:fillRect/>
          </a:stretch>
        </p:blipFill>
        <p:spPr>
          <a:xfrm>
            <a:off x="814435" y="3625622"/>
            <a:ext cx="304800" cy="279019"/>
          </a:xfrm>
          <a:prstGeom prst="rect">
            <a:avLst/>
          </a:prstGeom>
        </p:spPr>
      </p:pic>
      <p:pic>
        <p:nvPicPr>
          <p:cNvPr id="26" name="Grafik 25" descr="Ein Bild, das Kreis, Grafiken, Design enthält.&#10;&#10;Automatisch generierte Beschreibung">
            <a:extLst>
              <a:ext uri="{FF2B5EF4-FFF2-40B4-BE49-F238E27FC236}">
                <a16:creationId xmlns:a16="http://schemas.microsoft.com/office/drawing/2014/main" id="{73D85E27-72BE-DB41-A9DA-EEE43538DFC8}"/>
              </a:ext>
            </a:extLst>
          </p:cNvPr>
          <p:cNvPicPr>
            <a:picLocks noChangeAspect="1"/>
          </p:cNvPicPr>
          <p:nvPr/>
        </p:nvPicPr>
        <p:blipFill>
          <a:blip r:embed="rId11"/>
          <a:srcRect b="6766"/>
          <a:stretch/>
        </p:blipFill>
        <p:spPr>
          <a:xfrm>
            <a:off x="-1" y="4239063"/>
            <a:ext cx="2692678" cy="1557052"/>
          </a:xfrm>
          <a:prstGeom prst="rect">
            <a:avLst/>
          </a:prstGeom>
        </p:spPr>
      </p:pic>
    </p:spTree>
    <p:extLst>
      <p:ext uri="{BB962C8B-B14F-4D97-AF65-F5344CB8AC3E}">
        <p14:creationId xmlns:p14="http://schemas.microsoft.com/office/powerpoint/2010/main" val="1734072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6A1525BD-8025-87CF-1F90-EA095FB8714D}"/>
              </a:ext>
            </a:extLst>
          </p:cNvPr>
          <p:cNvSpPr txBox="1"/>
          <p:nvPr/>
        </p:nvSpPr>
        <p:spPr>
          <a:xfrm>
            <a:off x="281564" y="523175"/>
            <a:ext cx="7661713" cy="646331"/>
          </a:xfrm>
          <a:prstGeom prst="rect">
            <a:avLst/>
          </a:prstGeom>
          <a:noFill/>
        </p:spPr>
        <p:txBody>
          <a:bodyPr wrap="none" rtlCol="0">
            <a:spAutoFit/>
          </a:bodyPr>
          <a:lstStyle/>
          <a:p>
            <a:r>
              <a:rPr lang="de-DE" sz="3600" dirty="0">
                <a:solidFill>
                  <a:schemeClr val="accent1"/>
                </a:solidFill>
                <a:latin typeface="+mj-lt"/>
                <a:ea typeface="+mj-ea"/>
                <a:cs typeface="+mj-cs"/>
              </a:rPr>
              <a:t>Der Fahrplan für die nächsten zwei Jahre</a:t>
            </a:r>
          </a:p>
        </p:txBody>
      </p:sp>
      <p:pic>
        <p:nvPicPr>
          <p:cNvPr id="13" name="Grafik 12" descr="Ein Bild, das Schrift, Reihe, Diagramm, Text enthält.&#10;&#10;Automatisch generierte Beschreibung">
            <a:extLst>
              <a:ext uri="{FF2B5EF4-FFF2-40B4-BE49-F238E27FC236}">
                <a16:creationId xmlns:a16="http://schemas.microsoft.com/office/drawing/2014/main" id="{0D59F355-0ABC-B23D-9C67-C8C0EF568506}"/>
              </a:ext>
            </a:extLst>
          </p:cNvPr>
          <p:cNvPicPr>
            <a:picLocks noChangeAspect="1"/>
          </p:cNvPicPr>
          <p:nvPr/>
        </p:nvPicPr>
        <p:blipFill>
          <a:blip r:embed="rId2"/>
          <a:stretch>
            <a:fillRect/>
          </a:stretch>
        </p:blipFill>
        <p:spPr>
          <a:xfrm>
            <a:off x="8468284" y="0"/>
            <a:ext cx="3723716" cy="1434053"/>
          </a:xfrm>
          <a:prstGeom prst="rect">
            <a:avLst/>
          </a:prstGeom>
        </p:spPr>
      </p:pic>
      <p:cxnSp>
        <p:nvCxnSpPr>
          <p:cNvPr id="14" name="Gerade Verbindung 13">
            <a:extLst>
              <a:ext uri="{FF2B5EF4-FFF2-40B4-BE49-F238E27FC236}">
                <a16:creationId xmlns:a16="http://schemas.microsoft.com/office/drawing/2014/main" id="{13CEDF0B-FCAA-EA6A-254E-99FD7BAA0D2D}"/>
              </a:ext>
            </a:extLst>
          </p:cNvPr>
          <p:cNvCxnSpPr>
            <a:cxnSpLocks/>
          </p:cNvCxnSpPr>
          <p:nvPr/>
        </p:nvCxnSpPr>
        <p:spPr>
          <a:xfrm>
            <a:off x="0" y="1220445"/>
            <a:ext cx="7909560" cy="0"/>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pic>
        <p:nvPicPr>
          <p:cNvPr id="40" name="Inhaltsplatzhalter 11" descr="Ein Bild, das Screenshot, Blau, Stoff, Himmel enthält.&#10;&#10;Automatisch generierte Beschreibung">
            <a:extLst>
              <a:ext uri="{FF2B5EF4-FFF2-40B4-BE49-F238E27FC236}">
                <a16:creationId xmlns:a16="http://schemas.microsoft.com/office/drawing/2014/main" id="{554A9DE0-B8B5-4F72-4399-AD645AB2AD8D}"/>
              </a:ext>
            </a:extLst>
          </p:cNvPr>
          <p:cNvPicPr>
            <a:picLocks noGrp="1" noChangeAspect="1"/>
          </p:cNvPicPr>
          <p:nvPr>
            <p:ph idx="1"/>
          </p:nvPr>
        </p:nvPicPr>
        <p:blipFill>
          <a:blip r:embed="rId3"/>
          <a:stretch>
            <a:fillRect/>
          </a:stretch>
        </p:blipFill>
        <p:spPr>
          <a:xfrm>
            <a:off x="0" y="5816704"/>
            <a:ext cx="12192000" cy="1041296"/>
          </a:xfrm>
        </p:spPr>
      </p:pic>
      <p:pic>
        <p:nvPicPr>
          <p:cNvPr id="42" name="Grafik 41" descr="Ein Bild, das gelb, orange, Stoff enthält.&#10;&#10;Automatisch generierte Beschreibung">
            <a:extLst>
              <a:ext uri="{FF2B5EF4-FFF2-40B4-BE49-F238E27FC236}">
                <a16:creationId xmlns:a16="http://schemas.microsoft.com/office/drawing/2014/main" id="{F83501A9-CC1A-6C9D-8343-EB69C9043C3F}"/>
              </a:ext>
            </a:extLst>
          </p:cNvPr>
          <p:cNvPicPr>
            <a:picLocks noChangeAspect="1"/>
          </p:cNvPicPr>
          <p:nvPr/>
        </p:nvPicPr>
        <p:blipFill>
          <a:blip r:embed="rId4"/>
          <a:stretch>
            <a:fillRect/>
          </a:stretch>
        </p:blipFill>
        <p:spPr>
          <a:xfrm>
            <a:off x="1" y="-88241"/>
            <a:ext cx="281564" cy="6946241"/>
          </a:xfrm>
          <a:prstGeom prst="rect">
            <a:avLst/>
          </a:prstGeom>
        </p:spPr>
      </p:pic>
      <p:sp>
        <p:nvSpPr>
          <p:cNvPr id="43" name="Textfeld 42">
            <a:extLst>
              <a:ext uri="{FF2B5EF4-FFF2-40B4-BE49-F238E27FC236}">
                <a16:creationId xmlns:a16="http://schemas.microsoft.com/office/drawing/2014/main" id="{853CF1FA-CAEA-EDA6-526E-26956991A69F}"/>
              </a:ext>
            </a:extLst>
          </p:cNvPr>
          <p:cNvSpPr txBox="1"/>
          <p:nvPr/>
        </p:nvSpPr>
        <p:spPr>
          <a:xfrm>
            <a:off x="8468284" y="5452889"/>
            <a:ext cx="3782382" cy="369332"/>
          </a:xfrm>
          <a:prstGeom prst="rect">
            <a:avLst/>
          </a:prstGeom>
          <a:noFill/>
        </p:spPr>
        <p:txBody>
          <a:bodyPr wrap="none" rtlCol="0">
            <a:spAutoFit/>
          </a:bodyPr>
          <a:lstStyle/>
          <a:p>
            <a:r>
              <a:rPr lang="de-DE" dirty="0">
                <a:solidFill>
                  <a:schemeClr val="bg2">
                    <a:lumMod val="75000"/>
                  </a:schemeClr>
                </a:solidFill>
              </a:rPr>
              <a:t>Datenquelle: </a:t>
            </a:r>
            <a:r>
              <a:rPr lang="de-DE" dirty="0" err="1">
                <a:solidFill>
                  <a:schemeClr val="bg2">
                    <a:lumMod val="75000"/>
                  </a:schemeClr>
                </a:solidFill>
              </a:rPr>
              <a:t>innovationhub.schule</a:t>
            </a:r>
            <a:endParaRPr lang="de-DE" dirty="0">
              <a:solidFill>
                <a:schemeClr val="bg2">
                  <a:lumMod val="75000"/>
                </a:schemeClr>
              </a:solidFill>
            </a:endParaRPr>
          </a:p>
        </p:txBody>
      </p:sp>
    </p:spTree>
    <p:extLst>
      <p:ext uri="{BB962C8B-B14F-4D97-AF65-F5344CB8AC3E}">
        <p14:creationId xmlns:p14="http://schemas.microsoft.com/office/powerpoint/2010/main" val="787719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462C3FA-EE10-4283-83A9-F407C925C01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el 1">
            <a:extLst>
              <a:ext uri="{FF2B5EF4-FFF2-40B4-BE49-F238E27FC236}">
                <a16:creationId xmlns:a16="http://schemas.microsoft.com/office/drawing/2014/main" id="{E9C16A50-C72E-7417-2650-B1DDB01798AE}"/>
              </a:ext>
            </a:extLst>
          </p:cNvPr>
          <p:cNvSpPr txBox="1">
            <a:spLocks/>
          </p:cNvSpPr>
          <p:nvPr/>
        </p:nvSpPr>
        <p:spPr>
          <a:xfrm>
            <a:off x="636673" y="3212201"/>
            <a:ext cx="10908792" cy="106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5400" dirty="0" err="1">
                <a:solidFill>
                  <a:schemeClr val="accent1"/>
                </a:solidFill>
              </a:rPr>
              <a:t>Gemeinsam</a:t>
            </a:r>
            <a:r>
              <a:rPr lang="en-US" sz="5400" dirty="0">
                <a:solidFill>
                  <a:schemeClr val="accent1"/>
                </a:solidFill>
              </a:rPr>
              <a:t> </a:t>
            </a:r>
            <a:r>
              <a:rPr lang="en-US" sz="5400" dirty="0" err="1">
                <a:solidFill>
                  <a:schemeClr val="accent1"/>
                </a:solidFill>
              </a:rPr>
              <a:t>zum</a:t>
            </a:r>
            <a:r>
              <a:rPr lang="en-US" sz="5400" dirty="0">
                <a:solidFill>
                  <a:schemeClr val="accent1"/>
                </a:solidFill>
              </a:rPr>
              <a:t> </a:t>
            </a:r>
            <a:r>
              <a:rPr lang="en-US" sz="5400" dirty="0" err="1">
                <a:solidFill>
                  <a:schemeClr val="accent1"/>
                </a:solidFill>
              </a:rPr>
              <a:t>Erfolg</a:t>
            </a:r>
            <a:endParaRPr lang="en-US" sz="5400" dirty="0">
              <a:solidFill>
                <a:schemeClr val="accent1"/>
              </a:solidFill>
            </a:endParaRPr>
          </a:p>
        </p:txBody>
      </p:sp>
      <p:pic>
        <p:nvPicPr>
          <p:cNvPr id="9" name="Grafik 8">
            <a:extLst>
              <a:ext uri="{FF2B5EF4-FFF2-40B4-BE49-F238E27FC236}">
                <a16:creationId xmlns:a16="http://schemas.microsoft.com/office/drawing/2014/main" id="{7095D27E-6481-8F31-A560-28DE1BD23C72}"/>
              </a:ext>
            </a:extLst>
          </p:cNvPr>
          <p:cNvPicPr>
            <a:picLocks noChangeAspect="1"/>
          </p:cNvPicPr>
          <p:nvPr/>
        </p:nvPicPr>
        <p:blipFill>
          <a:blip r:embed="rId3"/>
          <a:stretch>
            <a:fillRect/>
          </a:stretch>
        </p:blipFill>
        <p:spPr>
          <a:xfrm>
            <a:off x="6273857" y="1888468"/>
            <a:ext cx="3241964" cy="1069848"/>
          </a:xfrm>
          <a:prstGeom prst="rect">
            <a:avLst/>
          </a:prstGeom>
        </p:spPr>
      </p:pic>
      <p:pic>
        <p:nvPicPr>
          <p:cNvPr id="10" name="Grafik 9">
            <a:extLst>
              <a:ext uri="{FF2B5EF4-FFF2-40B4-BE49-F238E27FC236}">
                <a16:creationId xmlns:a16="http://schemas.microsoft.com/office/drawing/2014/main" id="{6739EC9B-3D91-469F-6A11-FFBA3BE63E2C}"/>
              </a:ext>
            </a:extLst>
          </p:cNvPr>
          <p:cNvPicPr>
            <a:picLocks noChangeAspect="1"/>
          </p:cNvPicPr>
          <p:nvPr/>
        </p:nvPicPr>
        <p:blipFill>
          <a:blip r:embed="rId4"/>
          <a:srcRect l="4840"/>
          <a:stretch/>
        </p:blipFill>
        <p:spPr>
          <a:xfrm>
            <a:off x="3178939" y="1198900"/>
            <a:ext cx="3179273" cy="2230100"/>
          </a:xfrm>
          <a:prstGeom prst="rect">
            <a:avLst/>
          </a:prstGeom>
        </p:spPr>
      </p:pic>
      <p:pic>
        <p:nvPicPr>
          <p:cNvPr id="6" name="Grafik 5">
            <a:extLst>
              <a:ext uri="{FF2B5EF4-FFF2-40B4-BE49-F238E27FC236}">
                <a16:creationId xmlns:a16="http://schemas.microsoft.com/office/drawing/2014/main" id="{B059B49A-2D13-AD02-B3D0-26EE63D8FD6D}"/>
              </a:ext>
            </a:extLst>
          </p:cNvPr>
          <p:cNvPicPr>
            <a:picLocks noChangeAspect="1"/>
          </p:cNvPicPr>
          <p:nvPr/>
        </p:nvPicPr>
        <p:blipFill>
          <a:blip r:embed="rId5"/>
          <a:stretch>
            <a:fillRect/>
          </a:stretch>
        </p:blipFill>
        <p:spPr>
          <a:xfrm>
            <a:off x="84021" y="1499371"/>
            <a:ext cx="3035321" cy="1578366"/>
          </a:xfrm>
          <a:prstGeom prst="rect">
            <a:avLst/>
          </a:prstGeom>
        </p:spPr>
      </p:pic>
      <p:pic>
        <p:nvPicPr>
          <p:cNvPr id="8" name="Grafik 7">
            <a:extLst>
              <a:ext uri="{FF2B5EF4-FFF2-40B4-BE49-F238E27FC236}">
                <a16:creationId xmlns:a16="http://schemas.microsoft.com/office/drawing/2014/main" id="{F478C5DA-775F-AF86-A5B4-2D07AA724237}"/>
              </a:ext>
            </a:extLst>
          </p:cNvPr>
          <p:cNvPicPr>
            <a:picLocks noChangeAspect="1"/>
          </p:cNvPicPr>
          <p:nvPr/>
        </p:nvPicPr>
        <p:blipFill>
          <a:blip r:embed="rId6"/>
          <a:stretch>
            <a:fillRect/>
          </a:stretch>
        </p:blipFill>
        <p:spPr>
          <a:xfrm>
            <a:off x="9289553" y="610575"/>
            <a:ext cx="2818426" cy="2818426"/>
          </a:xfrm>
          <a:prstGeom prst="rect">
            <a:avLst/>
          </a:prstGeom>
        </p:spPr>
      </p:pic>
      <p:sp>
        <p:nvSpPr>
          <p:cNvPr id="18" name="sketch line">
            <a:extLst>
              <a:ext uri="{FF2B5EF4-FFF2-40B4-BE49-F238E27FC236}">
                <a16:creationId xmlns:a16="http://schemas.microsoft.com/office/drawing/2014/main" id="{419C4429-E272-408D-979C-9E5F7C0D3F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10000" y="5575131"/>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Gerade Verbindung 18">
            <a:extLst>
              <a:ext uri="{FF2B5EF4-FFF2-40B4-BE49-F238E27FC236}">
                <a16:creationId xmlns:a16="http://schemas.microsoft.com/office/drawing/2014/main" id="{19C792D4-72B3-97C8-E673-ACD06EE89836}"/>
              </a:ext>
            </a:extLst>
          </p:cNvPr>
          <p:cNvCxnSpPr>
            <a:cxnSpLocks/>
          </p:cNvCxnSpPr>
          <p:nvPr/>
        </p:nvCxnSpPr>
        <p:spPr>
          <a:xfrm>
            <a:off x="2227529" y="4084095"/>
            <a:ext cx="7699437" cy="0"/>
          </a:xfrm>
          <a:prstGeom prst="line">
            <a:avLst/>
          </a:prstGeom>
          <a:ln w="53975">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pic>
        <p:nvPicPr>
          <p:cNvPr id="20" name="Grafik 19" descr="Ein Bild, das gelb, orange, Stoff enthält.&#10;&#10;Automatisch generierte Beschreibung">
            <a:extLst>
              <a:ext uri="{FF2B5EF4-FFF2-40B4-BE49-F238E27FC236}">
                <a16:creationId xmlns:a16="http://schemas.microsoft.com/office/drawing/2014/main" id="{64AC2B49-A0A1-D3A2-F68E-A2BC8A173819}"/>
              </a:ext>
            </a:extLst>
          </p:cNvPr>
          <p:cNvPicPr>
            <a:picLocks noChangeAspect="1"/>
          </p:cNvPicPr>
          <p:nvPr/>
        </p:nvPicPr>
        <p:blipFill>
          <a:blip r:embed="rId7"/>
          <a:stretch>
            <a:fillRect/>
          </a:stretch>
        </p:blipFill>
        <p:spPr>
          <a:xfrm rot="5400000">
            <a:off x="5560127" y="235988"/>
            <a:ext cx="1061884" cy="12182139"/>
          </a:xfrm>
          <a:prstGeom prst="rect">
            <a:avLst/>
          </a:prstGeom>
        </p:spPr>
      </p:pic>
      <p:sp>
        <p:nvSpPr>
          <p:cNvPr id="24" name="Titel 1">
            <a:extLst>
              <a:ext uri="{FF2B5EF4-FFF2-40B4-BE49-F238E27FC236}">
                <a16:creationId xmlns:a16="http://schemas.microsoft.com/office/drawing/2014/main" id="{3BD2DF3E-C3C7-491B-4F75-AEBAB1848FAE}"/>
              </a:ext>
            </a:extLst>
          </p:cNvPr>
          <p:cNvSpPr txBox="1">
            <a:spLocks/>
          </p:cNvSpPr>
          <p:nvPr/>
        </p:nvSpPr>
        <p:spPr>
          <a:xfrm>
            <a:off x="622851" y="5821509"/>
            <a:ext cx="10908792" cy="106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de-DE" sz="3200" b="0" i="0" u="none" strike="noStrike" dirty="0">
                <a:solidFill>
                  <a:srgbClr val="000000"/>
                </a:solidFill>
                <a:effectLst/>
                <a:latin typeface="Dreaming Outloud Pro" panose="03050502040302030504" pitchFamily="66" charset="77"/>
                <a:cs typeface="Dreaming Outloud Pro" panose="03050502040302030504" pitchFamily="66" charset="77"/>
              </a:rPr>
              <a:t>Vielen </a:t>
            </a:r>
            <a:r>
              <a:rPr lang="de-DE" sz="3200" dirty="0">
                <a:latin typeface="Dreaming Outloud Pro" panose="03050502040302030504" pitchFamily="66" charset="77"/>
                <a:ea typeface="+mn-ea"/>
                <a:cs typeface="Dreaming Outloud Pro" panose="03050502040302030504" pitchFamily="66" charset="77"/>
              </a:rPr>
              <a:t>Dank</a:t>
            </a:r>
            <a:r>
              <a:rPr lang="de-DE" sz="3200" b="0" i="0" u="none" strike="noStrike" dirty="0">
                <a:solidFill>
                  <a:srgbClr val="000000"/>
                </a:solidFill>
                <a:effectLst/>
                <a:latin typeface="Dreaming Outloud Pro" panose="03050502040302030504" pitchFamily="66" charset="77"/>
                <a:cs typeface="Dreaming Outloud Pro" panose="03050502040302030504" pitchFamily="66" charset="77"/>
              </a:rPr>
              <a:t> für eure Aufmerksamkeit</a:t>
            </a:r>
            <a:endParaRPr lang="en-US" sz="6600" dirty="0">
              <a:solidFill>
                <a:schemeClr val="accent1"/>
              </a:solidFill>
              <a:latin typeface="Dreaming Outloud Pro" panose="03050502040302030504" pitchFamily="66" charset="77"/>
              <a:cs typeface="Dreaming Outloud Pro" panose="03050502040302030504" pitchFamily="66" charset="77"/>
            </a:endParaRPr>
          </a:p>
        </p:txBody>
      </p:sp>
      <p:pic>
        <p:nvPicPr>
          <p:cNvPr id="26" name="Grafik 25" descr="Herz mit einfarbiger Füllung">
            <a:extLst>
              <a:ext uri="{FF2B5EF4-FFF2-40B4-BE49-F238E27FC236}">
                <a16:creationId xmlns:a16="http://schemas.microsoft.com/office/drawing/2014/main" id="{42E11A3F-0556-8ED2-2280-69A0CE0E5642}"/>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322157" y="5838150"/>
            <a:ext cx="914400" cy="914400"/>
          </a:xfrm>
          <a:prstGeom prst="rect">
            <a:avLst/>
          </a:prstGeom>
        </p:spPr>
      </p:pic>
      <p:pic>
        <p:nvPicPr>
          <p:cNvPr id="29" name="Grafik 28" descr="Ein Bild, das Schrift, Reihe, Diagramm, Text enthält.&#10;&#10;Automatisch generierte Beschreibung">
            <a:extLst>
              <a:ext uri="{FF2B5EF4-FFF2-40B4-BE49-F238E27FC236}">
                <a16:creationId xmlns:a16="http://schemas.microsoft.com/office/drawing/2014/main" id="{A9E11EAE-8D2E-D9A4-DC8D-C83095F1EC6E}"/>
              </a:ext>
            </a:extLst>
          </p:cNvPr>
          <p:cNvPicPr>
            <a:picLocks noChangeAspect="1"/>
          </p:cNvPicPr>
          <p:nvPr/>
        </p:nvPicPr>
        <p:blipFill>
          <a:blip r:embed="rId10"/>
          <a:stretch>
            <a:fillRect/>
          </a:stretch>
        </p:blipFill>
        <p:spPr>
          <a:xfrm>
            <a:off x="9330040" y="0"/>
            <a:ext cx="2818426" cy="1085414"/>
          </a:xfrm>
          <a:prstGeom prst="rect">
            <a:avLst/>
          </a:prstGeom>
        </p:spPr>
      </p:pic>
    </p:spTree>
    <p:extLst>
      <p:ext uri="{BB962C8B-B14F-4D97-AF65-F5344CB8AC3E}">
        <p14:creationId xmlns:p14="http://schemas.microsoft.com/office/powerpoint/2010/main" val="2702514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theme/theme1.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605</Words>
  <Application>Microsoft Office PowerPoint</Application>
  <PresentationFormat>Breitbild</PresentationFormat>
  <Paragraphs>47</Paragraphs>
  <Slides>8</Slides>
  <Notes>4</Notes>
  <HiddenSlides>0</HiddenSlides>
  <MMClips>0</MMClips>
  <ScaleCrop>false</ScaleCrop>
  <HeadingPairs>
    <vt:vector size="6" baseType="variant">
      <vt:variant>
        <vt:lpstr>Verwendete Schriftarten</vt:lpstr>
      </vt:variant>
      <vt:variant>
        <vt:i4>9</vt:i4>
      </vt:variant>
      <vt:variant>
        <vt:lpstr>Design</vt:lpstr>
      </vt:variant>
      <vt:variant>
        <vt:i4>1</vt:i4>
      </vt:variant>
      <vt:variant>
        <vt:lpstr>Folientitel</vt:lpstr>
      </vt:variant>
      <vt:variant>
        <vt:i4>8</vt:i4>
      </vt:variant>
    </vt:vector>
  </HeadingPairs>
  <TitlesOfParts>
    <vt:vector size="18" baseType="lpstr">
      <vt:lpstr>Al Tarikh</vt:lpstr>
      <vt:lpstr>Aptos</vt:lpstr>
      <vt:lpstr>Aptos Display</vt:lpstr>
      <vt:lpstr>Arial</vt:lpstr>
      <vt:lpstr>Avenir Next</vt:lpstr>
      <vt:lpstr>barlow_condensedregular</vt:lpstr>
      <vt:lpstr>Dreaming Outloud Pro</vt:lpstr>
      <vt:lpstr>-webkit-standard</vt:lpstr>
      <vt:lpstr>Wingdings</vt:lpstr>
      <vt:lpstr>Office</vt:lpstr>
      <vt:lpstr>PowerPoint-Präsentation</vt:lpstr>
      <vt:lpstr>Agenda</vt:lpstr>
      <vt:lpstr>Fit für Morgen  Warum Future Skills für unsere SuS wichtig sind</vt:lpstr>
      <vt:lpstr>PowerPoint-Präsentation</vt:lpstr>
      <vt:lpstr>PowerPoint-Präsentation</vt:lpstr>
      <vt:lpstr>Die Grundidee des Projekts</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Sefika Gueltekin1</dc:creator>
  <cp:lastModifiedBy>Brimah, Jasmin</cp:lastModifiedBy>
  <cp:revision>3</cp:revision>
  <dcterms:created xsi:type="dcterms:W3CDTF">2025-08-27T11:05:21Z</dcterms:created>
  <dcterms:modified xsi:type="dcterms:W3CDTF">2025-09-16T10:37:30Z</dcterms:modified>
</cp:coreProperties>
</file>