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7"/>
  </p:normalViewPr>
  <p:slideViewPr>
    <p:cSldViewPr snapToGrid="0">
      <p:cViewPr varScale="1">
        <p:scale>
          <a:sx n="90" d="100"/>
          <a:sy n="90" d="100"/>
        </p:scale>
        <p:origin x="232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A72514-E7D5-465C-A3C4-9D14EFBE1A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EE538F-98AE-4AFF-8CC5-BB20EDDF6890}">
      <dgm:prSet/>
      <dgm:spPr/>
      <dgm:t>
        <a:bodyPr/>
        <a:lstStyle/>
        <a:p>
          <a:r>
            <a:rPr lang="de-DE"/>
            <a:t>Wie heißt das Buch? (Titel)</a:t>
          </a:r>
          <a:endParaRPr lang="en-US"/>
        </a:p>
      </dgm:t>
    </dgm:pt>
    <dgm:pt modelId="{E1F6591E-15CE-47CD-99AF-081C9BA764F2}" type="parTrans" cxnId="{6CF1B879-A12B-4584-9BAC-68EEAD18254D}">
      <dgm:prSet/>
      <dgm:spPr/>
      <dgm:t>
        <a:bodyPr/>
        <a:lstStyle/>
        <a:p>
          <a:endParaRPr lang="en-US"/>
        </a:p>
      </dgm:t>
    </dgm:pt>
    <dgm:pt modelId="{56D4A7D2-8348-4046-A99F-8883744F79D8}" type="sibTrans" cxnId="{6CF1B879-A12B-4584-9BAC-68EEAD18254D}">
      <dgm:prSet/>
      <dgm:spPr/>
      <dgm:t>
        <a:bodyPr/>
        <a:lstStyle/>
        <a:p>
          <a:endParaRPr lang="en-US"/>
        </a:p>
      </dgm:t>
    </dgm:pt>
    <dgm:pt modelId="{7D9BCB9B-DF31-4FDA-BFB6-5ABD08B37EF0}">
      <dgm:prSet/>
      <dgm:spPr/>
      <dgm:t>
        <a:bodyPr/>
        <a:lstStyle/>
        <a:p>
          <a:r>
            <a:rPr lang="de-DE"/>
            <a:t>Wer hat das Buch geschrieben? (Autorin, Autor) </a:t>
          </a:r>
          <a:endParaRPr lang="en-US"/>
        </a:p>
      </dgm:t>
    </dgm:pt>
    <dgm:pt modelId="{32D91765-B9D7-49E9-AC1F-395FB4C362E9}" type="parTrans" cxnId="{AA53D09A-4C15-4F55-8CEF-73CCADE759ED}">
      <dgm:prSet/>
      <dgm:spPr/>
      <dgm:t>
        <a:bodyPr/>
        <a:lstStyle/>
        <a:p>
          <a:endParaRPr lang="en-US"/>
        </a:p>
      </dgm:t>
    </dgm:pt>
    <dgm:pt modelId="{D19C72CC-90F7-4697-B566-0F44FF8D61AA}" type="sibTrans" cxnId="{AA53D09A-4C15-4F55-8CEF-73CCADE759ED}">
      <dgm:prSet/>
      <dgm:spPr/>
      <dgm:t>
        <a:bodyPr/>
        <a:lstStyle/>
        <a:p>
          <a:endParaRPr lang="en-US"/>
        </a:p>
      </dgm:t>
    </dgm:pt>
    <dgm:pt modelId="{E941A7A9-DC15-4B6E-9D4D-4354844050DE}">
      <dgm:prSet/>
      <dgm:spPr/>
      <dgm:t>
        <a:bodyPr/>
        <a:lstStyle/>
        <a:p>
          <a:r>
            <a:rPr lang="de-DE"/>
            <a:t>Wie sieht das Buch aus? (Cover) </a:t>
          </a:r>
          <a:endParaRPr lang="en-US"/>
        </a:p>
      </dgm:t>
    </dgm:pt>
    <dgm:pt modelId="{78856295-F77B-4294-8A39-528B506939F3}" type="parTrans" cxnId="{84ED02A4-56ED-44FB-BC10-B748B8D56A73}">
      <dgm:prSet/>
      <dgm:spPr/>
      <dgm:t>
        <a:bodyPr/>
        <a:lstStyle/>
        <a:p>
          <a:endParaRPr lang="en-US"/>
        </a:p>
      </dgm:t>
    </dgm:pt>
    <dgm:pt modelId="{6E1E10E1-11AC-446B-BE78-1A11354FC728}" type="sibTrans" cxnId="{84ED02A4-56ED-44FB-BC10-B748B8D56A73}">
      <dgm:prSet/>
      <dgm:spPr/>
      <dgm:t>
        <a:bodyPr/>
        <a:lstStyle/>
        <a:p>
          <a:endParaRPr lang="en-US"/>
        </a:p>
      </dgm:t>
    </dgm:pt>
    <dgm:pt modelId="{497FEDA6-9D30-904F-9D7D-EEC8018D2A42}" type="pres">
      <dgm:prSet presAssocID="{54A72514-E7D5-465C-A3C4-9D14EFBE1ACA}" presName="linear" presStyleCnt="0">
        <dgm:presLayoutVars>
          <dgm:animLvl val="lvl"/>
          <dgm:resizeHandles val="exact"/>
        </dgm:presLayoutVars>
      </dgm:prSet>
      <dgm:spPr/>
    </dgm:pt>
    <dgm:pt modelId="{C5EF1592-B1E7-4C44-98D2-0C1D939E1F94}" type="pres">
      <dgm:prSet presAssocID="{91EE538F-98AE-4AFF-8CC5-BB20EDDF689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9D31A4-DFF1-CE46-A31E-1825361FB50A}" type="pres">
      <dgm:prSet presAssocID="{56D4A7D2-8348-4046-A99F-8883744F79D8}" presName="spacer" presStyleCnt="0"/>
      <dgm:spPr/>
    </dgm:pt>
    <dgm:pt modelId="{A5598EBE-3881-0542-92DD-4B6FA7AB0407}" type="pres">
      <dgm:prSet presAssocID="{7D9BCB9B-DF31-4FDA-BFB6-5ABD08B37EF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910E6C2-88D4-C84C-B72B-0D23D9E77558}" type="pres">
      <dgm:prSet presAssocID="{D19C72CC-90F7-4697-B566-0F44FF8D61AA}" presName="spacer" presStyleCnt="0"/>
      <dgm:spPr/>
    </dgm:pt>
    <dgm:pt modelId="{0E63CD44-EABD-4341-9F2B-AEAC29973E95}" type="pres">
      <dgm:prSet presAssocID="{E941A7A9-DC15-4B6E-9D4D-4354844050D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647F90B-82CD-DF47-ADE6-27FF1F269993}" type="presOf" srcId="{54A72514-E7D5-465C-A3C4-9D14EFBE1ACA}" destId="{497FEDA6-9D30-904F-9D7D-EEC8018D2A42}" srcOrd="0" destOrd="0" presId="urn:microsoft.com/office/officeart/2005/8/layout/vList2"/>
    <dgm:cxn modelId="{84516D46-C1C9-EB40-BDEB-8398F33A2788}" type="presOf" srcId="{7D9BCB9B-DF31-4FDA-BFB6-5ABD08B37EF0}" destId="{A5598EBE-3881-0542-92DD-4B6FA7AB0407}" srcOrd="0" destOrd="0" presId="urn:microsoft.com/office/officeart/2005/8/layout/vList2"/>
    <dgm:cxn modelId="{79D1D949-4E89-9C43-9DEF-63E38E4FE8A8}" type="presOf" srcId="{91EE538F-98AE-4AFF-8CC5-BB20EDDF6890}" destId="{C5EF1592-B1E7-4C44-98D2-0C1D939E1F94}" srcOrd="0" destOrd="0" presId="urn:microsoft.com/office/officeart/2005/8/layout/vList2"/>
    <dgm:cxn modelId="{6CF1B879-A12B-4584-9BAC-68EEAD18254D}" srcId="{54A72514-E7D5-465C-A3C4-9D14EFBE1ACA}" destId="{91EE538F-98AE-4AFF-8CC5-BB20EDDF6890}" srcOrd="0" destOrd="0" parTransId="{E1F6591E-15CE-47CD-99AF-081C9BA764F2}" sibTransId="{56D4A7D2-8348-4046-A99F-8883744F79D8}"/>
    <dgm:cxn modelId="{AA53D09A-4C15-4F55-8CEF-73CCADE759ED}" srcId="{54A72514-E7D5-465C-A3C4-9D14EFBE1ACA}" destId="{7D9BCB9B-DF31-4FDA-BFB6-5ABD08B37EF0}" srcOrd="1" destOrd="0" parTransId="{32D91765-B9D7-49E9-AC1F-395FB4C362E9}" sibTransId="{D19C72CC-90F7-4697-B566-0F44FF8D61AA}"/>
    <dgm:cxn modelId="{27AF259E-809B-CB42-8F5B-FA7B4EDC798E}" type="presOf" srcId="{E941A7A9-DC15-4B6E-9D4D-4354844050DE}" destId="{0E63CD44-EABD-4341-9F2B-AEAC29973E95}" srcOrd="0" destOrd="0" presId="urn:microsoft.com/office/officeart/2005/8/layout/vList2"/>
    <dgm:cxn modelId="{84ED02A4-56ED-44FB-BC10-B748B8D56A73}" srcId="{54A72514-E7D5-465C-A3C4-9D14EFBE1ACA}" destId="{E941A7A9-DC15-4B6E-9D4D-4354844050DE}" srcOrd="2" destOrd="0" parTransId="{78856295-F77B-4294-8A39-528B506939F3}" sibTransId="{6E1E10E1-11AC-446B-BE78-1A11354FC728}"/>
    <dgm:cxn modelId="{AADBE585-22BC-6349-BAA6-09D8E4968133}" type="presParOf" srcId="{497FEDA6-9D30-904F-9D7D-EEC8018D2A42}" destId="{C5EF1592-B1E7-4C44-98D2-0C1D939E1F94}" srcOrd="0" destOrd="0" presId="urn:microsoft.com/office/officeart/2005/8/layout/vList2"/>
    <dgm:cxn modelId="{EFEA9B86-CD1E-8F49-AADD-AA4B72622C20}" type="presParOf" srcId="{497FEDA6-9D30-904F-9D7D-EEC8018D2A42}" destId="{019D31A4-DFF1-CE46-A31E-1825361FB50A}" srcOrd="1" destOrd="0" presId="urn:microsoft.com/office/officeart/2005/8/layout/vList2"/>
    <dgm:cxn modelId="{FA70A115-9F07-C642-8BB8-3A6A826476DF}" type="presParOf" srcId="{497FEDA6-9D30-904F-9D7D-EEC8018D2A42}" destId="{A5598EBE-3881-0542-92DD-4B6FA7AB0407}" srcOrd="2" destOrd="0" presId="urn:microsoft.com/office/officeart/2005/8/layout/vList2"/>
    <dgm:cxn modelId="{F9F986A5-1E99-924D-AC5F-874081349970}" type="presParOf" srcId="{497FEDA6-9D30-904F-9D7D-EEC8018D2A42}" destId="{3910E6C2-88D4-C84C-B72B-0D23D9E77558}" srcOrd="3" destOrd="0" presId="urn:microsoft.com/office/officeart/2005/8/layout/vList2"/>
    <dgm:cxn modelId="{BF9BCC3D-B08C-A546-B8F8-18B8B346083E}" type="presParOf" srcId="{497FEDA6-9D30-904F-9D7D-EEC8018D2A42}" destId="{0E63CD44-EABD-4341-9F2B-AEAC29973E9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A72514-E7D5-465C-A3C4-9D14EFBE1A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EE538F-98AE-4AFF-8CC5-BB20EDDF6890}">
      <dgm:prSet/>
      <dgm:spPr/>
      <dgm:t>
        <a:bodyPr/>
        <a:lstStyle/>
        <a:p>
          <a:r>
            <a:rPr lang="de-DE"/>
            <a:t>Wie heißt das Buch? (Titel)</a:t>
          </a:r>
          <a:endParaRPr lang="en-US"/>
        </a:p>
      </dgm:t>
    </dgm:pt>
    <dgm:pt modelId="{E1F6591E-15CE-47CD-99AF-081C9BA764F2}" type="parTrans" cxnId="{6CF1B879-A12B-4584-9BAC-68EEAD18254D}">
      <dgm:prSet/>
      <dgm:spPr/>
      <dgm:t>
        <a:bodyPr/>
        <a:lstStyle/>
        <a:p>
          <a:endParaRPr lang="en-US"/>
        </a:p>
      </dgm:t>
    </dgm:pt>
    <dgm:pt modelId="{56D4A7D2-8348-4046-A99F-8883744F79D8}" type="sibTrans" cxnId="{6CF1B879-A12B-4584-9BAC-68EEAD18254D}">
      <dgm:prSet/>
      <dgm:spPr/>
      <dgm:t>
        <a:bodyPr/>
        <a:lstStyle/>
        <a:p>
          <a:endParaRPr lang="en-US"/>
        </a:p>
      </dgm:t>
    </dgm:pt>
    <dgm:pt modelId="{7D9BCB9B-DF31-4FDA-BFB6-5ABD08B37EF0}">
      <dgm:prSet/>
      <dgm:spPr/>
      <dgm:t>
        <a:bodyPr/>
        <a:lstStyle/>
        <a:p>
          <a:r>
            <a:rPr lang="de-DE"/>
            <a:t>Wer hat das Buch geschrieben? (Autorin, Autor) </a:t>
          </a:r>
          <a:endParaRPr lang="en-US"/>
        </a:p>
      </dgm:t>
    </dgm:pt>
    <dgm:pt modelId="{32D91765-B9D7-49E9-AC1F-395FB4C362E9}" type="parTrans" cxnId="{AA53D09A-4C15-4F55-8CEF-73CCADE759ED}">
      <dgm:prSet/>
      <dgm:spPr/>
      <dgm:t>
        <a:bodyPr/>
        <a:lstStyle/>
        <a:p>
          <a:endParaRPr lang="en-US"/>
        </a:p>
      </dgm:t>
    </dgm:pt>
    <dgm:pt modelId="{D19C72CC-90F7-4697-B566-0F44FF8D61AA}" type="sibTrans" cxnId="{AA53D09A-4C15-4F55-8CEF-73CCADE759ED}">
      <dgm:prSet/>
      <dgm:spPr/>
      <dgm:t>
        <a:bodyPr/>
        <a:lstStyle/>
        <a:p>
          <a:endParaRPr lang="en-US"/>
        </a:p>
      </dgm:t>
    </dgm:pt>
    <dgm:pt modelId="{E941A7A9-DC15-4B6E-9D4D-4354844050DE}">
      <dgm:prSet/>
      <dgm:spPr/>
      <dgm:t>
        <a:bodyPr/>
        <a:lstStyle/>
        <a:p>
          <a:r>
            <a:rPr lang="de-DE"/>
            <a:t>Wie sieht das Buch aus? (Cover) </a:t>
          </a:r>
          <a:endParaRPr lang="en-US"/>
        </a:p>
      </dgm:t>
    </dgm:pt>
    <dgm:pt modelId="{78856295-F77B-4294-8A39-528B506939F3}" type="parTrans" cxnId="{84ED02A4-56ED-44FB-BC10-B748B8D56A73}">
      <dgm:prSet/>
      <dgm:spPr/>
      <dgm:t>
        <a:bodyPr/>
        <a:lstStyle/>
        <a:p>
          <a:endParaRPr lang="en-US"/>
        </a:p>
      </dgm:t>
    </dgm:pt>
    <dgm:pt modelId="{6E1E10E1-11AC-446B-BE78-1A11354FC728}" type="sibTrans" cxnId="{84ED02A4-56ED-44FB-BC10-B748B8D56A73}">
      <dgm:prSet/>
      <dgm:spPr/>
      <dgm:t>
        <a:bodyPr/>
        <a:lstStyle/>
        <a:p>
          <a:endParaRPr lang="en-US"/>
        </a:p>
      </dgm:t>
    </dgm:pt>
    <dgm:pt modelId="{3996EB38-113B-A24E-B917-F8A04C705D39}">
      <dgm:prSet/>
      <dgm:spPr/>
      <dgm:t>
        <a:bodyPr/>
        <a:lstStyle/>
        <a:p>
          <a:r>
            <a:rPr lang="de-DE" dirty="0"/>
            <a:t>Was passiert in dem Buch? </a:t>
          </a:r>
        </a:p>
      </dgm:t>
    </dgm:pt>
    <dgm:pt modelId="{82F1EDCE-88B3-7B48-8846-771D61142337}" type="parTrans" cxnId="{D201F03C-F8EA-664A-8D4A-5CC5084DE3C4}">
      <dgm:prSet/>
      <dgm:spPr/>
    </dgm:pt>
    <dgm:pt modelId="{F7768D53-0AEB-4847-B64C-9E6CC78F6270}" type="sibTrans" cxnId="{D201F03C-F8EA-664A-8D4A-5CC5084DE3C4}">
      <dgm:prSet/>
      <dgm:spPr/>
    </dgm:pt>
    <dgm:pt modelId="{497FEDA6-9D30-904F-9D7D-EEC8018D2A42}" type="pres">
      <dgm:prSet presAssocID="{54A72514-E7D5-465C-A3C4-9D14EFBE1ACA}" presName="linear" presStyleCnt="0">
        <dgm:presLayoutVars>
          <dgm:animLvl val="lvl"/>
          <dgm:resizeHandles val="exact"/>
        </dgm:presLayoutVars>
      </dgm:prSet>
      <dgm:spPr/>
    </dgm:pt>
    <dgm:pt modelId="{C5EF1592-B1E7-4C44-98D2-0C1D939E1F94}" type="pres">
      <dgm:prSet presAssocID="{91EE538F-98AE-4AFF-8CC5-BB20EDDF689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19D31A4-DFF1-CE46-A31E-1825361FB50A}" type="pres">
      <dgm:prSet presAssocID="{56D4A7D2-8348-4046-A99F-8883744F79D8}" presName="spacer" presStyleCnt="0"/>
      <dgm:spPr/>
    </dgm:pt>
    <dgm:pt modelId="{A5598EBE-3881-0542-92DD-4B6FA7AB0407}" type="pres">
      <dgm:prSet presAssocID="{7D9BCB9B-DF31-4FDA-BFB6-5ABD08B37EF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10E6C2-88D4-C84C-B72B-0D23D9E77558}" type="pres">
      <dgm:prSet presAssocID="{D19C72CC-90F7-4697-B566-0F44FF8D61AA}" presName="spacer" presStyleCnt="0"/>
      <dgm:spPr/>
    </dgm:pt>
    <dgm:pt modelId="{0E63CD44-EABD-4341-9F2B-AEAC29973E95}" type="pres">
      <dgm:prSet presAssocID="{E941A7A9-DC15-4B6E-9D4D-4354844050D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2DCB8A8-209E-2044-8C3C-2A08F6F12000}" type="pres">
      <dgm:prSet presAssocID="{6E1E10E1-11AC-446B-BE78-1A11354FC728}" presName="spacer" presStyleCnt="0"/>
      <dgm:spPr/>
    </dgm:pt>
    <dgm:pt modelId="{BE9EA999-1F32-E94C-BAF8-ECFE31E7B7B8}" type="pres">
      <dgm:prSet presAssocID="{3996EB38-113B-A24E-B917-F8A04C705D3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647F90B-82CD-DF47-ADE6-27FF1F269993}" type="presOf" srcId="{54A72514-E7D5-465C-A3C4-9D14EFBE1ACA}" destId="{497FEDA6-9D30-904F-9D7D-EEC8018D2A42}" srcOrd="0" destOrd="0" presId="urn:microsoft.com/office/officeart/2005/8/layout/vList2"/>
    <dgm:cxn modelId="{D201F03C-F8EA-664A-8D4A-5CC5084DE3C4}" srcId="{54A72514-E7D5-465C-A3C4-9D14EFBE1ACA}" destId="{3996EB38-113B-A24E-B917-F8A04C705D39}" srcOrd="3" destOrd="0" parTransId="{82F1EDCE-88B3-7B48-8846-771D61142337}" sibTransId="{F7768D53-0AEB-4847-B64C-9E6CC78F6270}"/>
    <dgm:cxn modelId="{84516D46-C1C9-EB40-BDEB-8398F33A2788}" type="presOf" srcId="{7D9BCB9B-DF31-4FDA-BFB6-5ABD08B37EF0}" destId="{A5598EBE-3881-0542-92DD-4B6FA7AB0407}" srcOrd="0" destOrd="0" presId="urn:microsoft.com/office/officeart/2005/8/layout/vList2"/>
    <dgm:cxn modelId="{79D1D949-4E89-9C43-9DEF-63E38E4FE8A8}" type="presOf" srcId="{91EE538F-98AE-4AFF-8CC5-BB20EDDF6890}" destId="{C5EF1592-B1E7-4C44-98D2-0C1D939E1F94}" srcOrd="0" destOrd="0" presId="urn:microsoft.com/office/officeart/2005/8/layout/vList2"/>
    <dgm:cxn modelId="{6AC7146C-8A53-E248-AA50-CB502B847039}" type="presOf" srcId="{3996EB38-113B-A24E-B917-F8A04C705D39}" destId="{BE9EA999-1F32-E94C-BAF8-ECFE31E7B7B8}" srcOrd="0" destOrd="0" presId="urn:microsoft.com/office/officeart/2005/8/layout/vList2"/>
    <dgm:cxn modelId="{6CF1B879-A12B-4584-9BAC-68EEAD18254D}" srcId="{54A72514-E7D5-465C-A3C4-9D14EFBE1ACA}" destId="{91EE538F-98AE-4AFF-8CC5-BB20EDDF6890}" srcOrd="0" destOrd="0" parTransId="{E1F6591E-15CE-47CD-99AF-081C9BA764F2}" sibTransId="{56D4A7D2-8348-4046-A99F-8883744F79D8}"/>
    <dgm:cxn modelId="{AA53D09A-4C15-4F55-8CEF-73CCADE759ED}" srcId="{54A72514-E7D5-465C-A3C4-9D14EFBE1ACA}" destId="{7D9BCB9B-DF31-4FDA-BFB6-5ABD08B37EF0}" srcOrd="1" destOrd="0" parTransId="{32D91765-B9D7-49E9-AC1F-395FB4C362E9}" sibTransId="{D19C72CC-90F7-4697-B566-0F44FF8D61AA}"/>
    <dgm:cxn modelId="{27AF259E-809B-CB42-8F5B-FA7B4EDC798E}" type="presOf" srcId="{E941A7A9-DC15-4B6E-9D4D-4354844050DE}" destId="{0E63CD44-EABD-4341-9F2B-AEAC29973E95}" srcOrd="0" destOrd="0" presId="urn:microsoft.com/office/officeart/2005/8/layout/vList2"/>
    <dgm:cxn modelId="{84ED02A4-56ED-44FB-BC10-B748B8D56A73}" srcId="{54A72514-E7D5-465C-A3C4-9D14EFBE1ACA}" destId="{E941A7A9-DC15-4B6E-9D4D-4354844050DE}" srcOrd="2" destOrd="0" parTransId="{78856295-F77B-4294-8A39-528B506939F3}" sibTransId="{6E1E10E1-11AC-446B-BE78-1A11354FC728}"/>
    <dgm:cxn modelId="{AADBE585-22BC-6349-BAA6-09D8E4968133}" type="presParOf" srcId="{497FEDA6-9D30-904F-9D7D-EEC8018D2A42}" destId="{C5EF1592-B1E7-4C44-98D2-0C1D939E1F94}" srcOrd="0" destOrd="0" presId="urn:microsoft.com/office/officeart/2005/8/layout/vList2"/>
    <dgm:cxn modelId="{EFEA9B86-CD1E-8F49-AADD-AA4B72622C20}" type="presParOf" srcId="{497FEDA6-9D30-904F-9D7D-EEC8018D2A42}" destId="{019D31A4-DFF1-CE46-A31E-1825361FB50A}" srcOrd="1" destOrd="0" presId="urn:microsoft.com/office/officeart/2005/8/layout/vList2"/>
    <dgm:cxn modelId="{FA70A115-9F07-C642-8BB8-3A6A826476DF}" type="presParOf" srcId="{497FEDA6-9D30-904F-9D7D-EEC8018D2A42}" destId="{A5598EBE-3881-0542-92DD-4B6FA7AB0407}" srcOrd="2" destOrd="0" presId="urn:microsoft.com/office/officeart/2005/8/layout/vList2"/>
    <dgm:cxn modelId="{F9F986A5-1E99-924D-AC5F-874081349970}" type="presParOf" srcId="{497FEDA6-9D30-904F-9D7D-EEC8018D2A42}" destId="{3910E6C2-88D4-C84C-B72B-0D23D9E77558}" srcOrd="3" destOrd="0" presId="urn:microsoft.com/office/officeart/2005/8/layout/vList2"/>
    <dgm:cxn modelId="{BF9BCC3D-B08C-A546-B8F8-18B8B346083E}" type="presParOf" srcId="{497FEDA6-9D30-904F-9D7D-EEC8018D2A42}" destId="{0E63CD44-EABD-4341-9F2B-AEAC29973E95}" srcOrd="4" destOrd="0" presId="urn:microsoft.com/office/officeart/2005/8/layout/vList2"/>
    <dgm:cxn modelId="{6DF5C97E-5149-BD4E-A753-0C4164F908F8}" type="presParOf" srcId="{497FEDA6-9D30-904F-9D7D-EEC8018D2A42}" destId="{B2DCB8A8-209E-2044-8C3C-2A08F6F12000}" srcOrd="5" destOrd="0" presId="urn:microsoft.com/office/officeart/2005/8/layout/vList2"/>
    <dgm:cxn modelId="{A7B5C38A-7BFB-3A42-A5FA-B93C5BC5BBAC}" type="presParOf" srcId="{497FEDA6-9D30-904F-9D7D-EEC8018D2A42}" destId="{BE9EA999-1F32-E94C-BAF8-ECFE31E7B7B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A72514-E7D5-465C-A3C4-9D14EFBE1A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EE538F-98AE-4AFF-8CC5-BB20EDDF6890}">
      <dgm:prSet/>
      <dgm:spPr/>
      <dgm:t>
        <a:bodyPr/>
        <a:lstStyle/>
        <a:p>
          <a:r>
            <a:rPr lang="de-DE"/>
            <a:t>Wie heißt das Buch? (Titel)</a:t>
          </a:r>
          <a:endParaRPr lang="en-US"/>
        </a:p>
      </dgm:t>
    </dgm:pt>
    <dgm:pt modelId="{E1F6591E-15CE-47CD-99AF-081C9BA764F2}" type="parTrans" cxnId="{6CF1B879-A12B-4584-9BAC-68EEAD18254D}">
      <dgm:prSet/>
      <dgm:spPr/>
      <dgm:t>
        <a:bodyPr/>
        <a:lstStyle/>
        <a:p>
          <a:endParaRPr lang="en-US"/>
        </a:p>
      </dgm:t>
    </dgm:pt>
    <dgm:pt modelId="{56D4A7D2-8348-4046-A99F-8883744F79D8}" type="sibTrans" cxnId="{6CF1B879-A12B-4584-9BAC-68EEAD18254D}">
      <dgm:prSet/>
      <dgm:spPr/>
      <dgm:t>
        <a:bodyPr/>
        <a:lstStyle/>
        <a:p>
          <a:endParaRPr lang="en-US"/>
        </a:p>
      </dgm:t>
    </dgm:pt>
    <dgm:pt modelId="{7D9BCB9B-DF31-4FDA-BFB6-5ABD08B37EF0}">
      <dgm:prSet/>
      <dgm:spPr/>
      <dgm:t>
        <a:bodyPr/>
        <a:lstStyle/>
        <a:p>
          <a:r>
            <a:rPr lang="de-DE"/>
            <a:t>Wer hat das Buch geschrieben? (Autorin, Autor) </a:t>
          </a:r>
          <a:endParaRPr lang="en-US"/>
        </a:p>
      </dgm:t>
    </dgm:pt>
    <dgm:pt modelId="{32D91765-B9D7-49E9-AC1F-395FB4C362E9}" type="parTrans" cxnId="{AA53D09A-4C15-4F55-8CEF-73CCADE759ED}">
      <dgm:prSet/>
      <dgm:spPr/>
      <dgm:t>
        <a:bodyPr/>
        <a:lstStyle/>
        <a:p>
          <a:endParaRPr lang="en-US"/>
        </a:p>
      </dgm:t>
    </dgm:pt>
    <dgm:pt modelId="{D19C72CC-90F7-4697-B566-0F44FF8D61AA}" type="sibTrans" cxnId="{AA53D09A-4C15-4F55-8CEF-73CCADE759ED}">
      <dgm:prSet/>
      <dgm:spPr/>
      <dgm:t>
        <a:bodyPr/>
        <a:lstStyle/>
        <a:p>
          <a:endParaRPr lang="en-US"/>
        </a:p>
      </dgm:t>
    </dgm:pt>
    <dgm:pt modelId="{E941A7A9-DC15-4B6E-9D4D-4354844050DE}">
      <dgm:prSet/>
      <dgm:spPr/>
      <dgm:t>
        <a:bodyPr/>
        <a:lstStyle/>
        <a:p>
          <a:r>
            <a:rPr lang="de-DE"/>
            <a:t>Wie sieht das Buch aus? (Cover) </a:t>
          </a:r>
          <a:endParaRPr lang="en-US"/>
        </a:p>
      </dgm:t>
    </dgm:pt>
    <dgm:pt modelId="{78856295-F77B-4294-8A39-528B506939F3}" type="parTrans" cxnId="{84ED02A4-56ED-44FB-BC10-B748B8D56A73}">
      <dgm:prSet/>
      <dgm:spPr/>
      <dgm:t>
        <a:bodyPr/>
        <a:lstStyle/>
        <a:p>
          <a:endParaRPr lang="en-US"/>
        </a:p>
      </dgm:t>
    </dgm:pt>
    <dgm:pt modelId="{6E1E10E1-11AC-446B-BE78-1A11354FC728}" type="sibTrans" cxnId="{84ED02A4-56ED-44FB-BC10-B748B8D56A73}">
      <dgm:prSet/>
      <dgm:spPr/>
      <dgm:t>
        <a:bodyPr/>
        <a:lstStyle/>
        <a:p>
          <a:endParaRPr lang="en-US"/>
        </a:p>
      </dgm:t>
    </dgm:pt>
    <dgm:pt modelId="{3996EB38-113B-A24E-B917-F8A04C705D39}">
      <dgm:prSet/>
      <dgm:spPr/>
      <dgm:t>
        <a:bodyPr/>
        <a:lstStyle/>
        <a:p>
          <a:r>
            <a:rPr lang="de-DE" dirty="0"/>
            <a:t>Was passiert in dem Buch? </a:t>
          </a:r>
        </a:p>
      </dgm:t>
    </dgm:pt>
    <dgm:pt modelId="{82F1EDCE-88B3-7B48-8846-771D61142337}" type="parTrans" cxnId="{D201F03C-F8EA-664A-8D4A-5CC5084DE3C4}">
      <dgm:prSet/>
      <dgm:spPr/>
      <dgm:t>
        <a:bodyPr/>
        <a:lstStyle/>
        <a:p>
          <a:endParaRPr lang="de-DE"/>
        </a:p>
      </dgm:t>
    </dgm:pt>
    <dgm:pt modelId="{F7768D53-0AEB-4847-B64C-9E6CC78F6270}" type="sibTrans" cxnId="{D201F03C-F8EA-664A-8D4A-5CC5084DE3C4}">
      <dgm:prSet/>
      <dgm:spPr/>
      <dgm:t>
        <a:bodyPr/>
        <a:lstStyle/>
        <a:p>
          <a:endParaRPr lang="de-DE"/>
        </a:p>
      </dgm:t>
    </dgm:pt>
    <dgm:pt modelId="{86FF7369-2BDD-3740-8F60-00F1C60C96A4}">
      <dgm:prSet/>
      <dgm:spPr/>
      <dgm:t>
        <a:bodyPr/>
        <a:lstStyle/>
        <a:p>
          <a:r>
            <a:rPr lang="de-DE" dirty="0" err="1"/>
            <a:t>Lies</a:t>
          </a:r>
          <a:r>
            <a:rPr lang="de-DE" dirty="0"/>
            <a:t> eine spannende Stelle aus dem Buch vor. </a:t>
          </a:r>
        </a:p>
      </dgm:t>
    </dgm:pt>
    <dgm:pt modelId="{2006415D-9261-7A45-B8C9-C825DE42F825}" type="parTrans" cxnId="{8F6746C3-824D-0E40-AE30-1910154ED118}">
      <dgm:prSet/>
      <dgm:spPr/>
      <dgm:t>
        <a:bodyPr/>
        <a:lstStyle/>
        <a:p>
          <a:endParaRPr lang="de-DE"/>
        </a:p>
      </dgm:t>
    </dgm:pt>
    <dgm:pt modelId="{7B697F68-5819-7F40-8D20-1025FA04ED9D}" type="sibTrans" cxnId="{8F6746C3-824D-0E40-AE30-1910154ED118}">
      <dgm:prSet/>
      <dgm:spPr/>
      <dgm:t>
        <a:bodyPr/>
        <a:lstStyle/>
        <a:p>
          <a:endParaRPr lang="de-DE"/>
        </a:p>
      </dgm:t>
    </dgm:pt>
    <dgm:pt modelId="{497FEDA6-9D30-904F-9D7D-EEC8018D2A42}" type="pres">
      <dgm:prSet presAssocID="{54A72514-E7D5-465C-A3C4-9D14EFBE1ACA}" presName="linear" presStyleCnt="0">
        <dgm:presLayoutVars>
          <dgm:animLvl val="lvl"/>
          <dgm:resizeHandles val="exact"/>
        </dgm:presLayoutVars>
      </dgm:prSet>
      <dgm:spPr/>
    </dgm:pt>
    <dgm:pt modelId="{C5EF1592-B1E7-4C44-98D2-0C1D939E1F94}" type="pres">
      <dgm:prSet presAssocID="{91EE538F-98AE-4AFF-8CC5-BB20EDDF689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19D31A4-DFF1-CE46-A31E-1825361FB50A}" type="pres">
      <dgm:prSet presAssocID="{56D4A7D2-8348-4046-A99F-8883744F79D8}" presName="spacer" presStyleCnt="0"/>
      <dgm:spPr/>
    </dgm:pt>
    <dgm:pt modelId="{A5598EBE-3881-0542-92DD-4B6FA7AB0407}" type="pres">
      <dgm:prSet presAssocID="{7D9BCB9B-DF31-4FDA-BFB6-5ABD08B37EF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910E6C2-88D4-C84C-B72B-0D23D9E77558}" type="pres">
      <dgm:prSet presAssocID="{D19C72CC-90F7-4697-B566-0F44FF8D61AA}" presName="spacer" presStyleCnt="0"/>
      <dgm:spPr/>
    </dgm:pt>
    <dgm:pt modelId="{0E63CD44-EABD-4341-9F2B-AEAC29973E95}" type="pres">
      <dgm:prSet presAssocID="{E941A7A9-DC15-4B6E-9D4D-4354844050D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2DCB8A8-209E-2044-8C3C-2A08F6F12000}" type="pres">
      <dgm:prSet presAssocID="{6E1E10E1-11AC-446B-BE78-1A11354FC728}" presName="spacer" presStyleCnt="0"/>
      <dgm:spPr/>
    </dgm:pt>
    <dgm:pt modelId="{BE9EA999-1F32-E94C-BAF8-ECFE31E7B7B8}" type="pres">
      <dgm:prSet presAssocID="{3996EB38-113B-A24E-B917-F8A04C705D3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0C42803-DE8D-1C43-9C03-95060F1833E2}" type="pres">
      <dgm:prSet presAssocID="{F7768D53-0AEB-4847-B64C-9E6CC78F6270}" presName="spacer" presStyleCnt="0"/>
      <dgm:spPr/>
    </dgm:pt>
    <dgm:pt modelId="{D9509526-A9B3-2444-AD21-3695E5F48F15}" type="pres">
      <dgm:prSet presAssocID="{86FF7369-2BDD-3740-8F60-00F1C60C96A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647F90B-82CD-DF47-ADE6-27FF1F269993}" type="presOf" srcId="{54A72514-E7D5-465C-A3C4-9D14EFBE1ACA}" destId="{497FEDA6-9D30-904F-9D7D-EEC8018D2A42}" srcOrd="0" destOrd="0" presId="urn:microsoft.com/office/officeart/2005/8/layout/vList2"/>
    <dgm:cxn modelId="{D201F03C-F8EA-664A-8D4A-5CC5084DE3C4}" srcId="{54A72514-E7D5-465C-A3C4-9D14EFBE1ACA}" destId="{3996EB38-113B-A24E-B917-F8A04C705D39}" srcOrd="3" destOrd="0" parTransId="{82F1EDCE-88B3-7B48-8846-771D61142337}" sibTransId="{F7768D53-0AEB-4847-B64C-9E6CC78F6270}"/>
    <dgm:cxn modelId="{84516D46-C1C9-EB40-BDEB-8398F33A2788}" type="presOf" srcId="{7D9BCB9B-DF31-4FDA-BFB6-5ABD08B37EF0}" destId="{A5598EBE-3881-0542-92DD-4B6FA7AB0407}" srcOrd="0" destOrd="0" presId="urn:microsoft.com/office/officeart/2005/8/layout/vList2"/>
    <dgm:cxn modelId="{79D1D949-4E89-9C43-9DEF-63E38E4FE8A8}" type="presOf" srcId="{91EE538F-98AE-4AFF-8CC5-BB20EDDF6890}" destId="{C5EF1592-B1E7-4C44-98D2-0C1D939E1F94}" srcOrd="0" destOrd="0" presId="urn:microsoft.com/office/officeart/2005/8/layout/vList2"/>
    <dgm:cxn modelId="{6AC7146C-8A53-E248-AA50-CB502B847039}" type="presOf" srcId="{3996EB38-113B-A24E-B917-F8A04C705D39}" destId="{BE9EA999-1F32-E94C-BAF8-ECFE31E7B7B8}" srcOrd="0" destOrd="0" presId="urn:microsoft.com/office/officeart/2005/8/layout/vList2"/>
    <dgm:cxn modelId="{95DD6F71-2FA0-D248-A737-787ADD0423FD}" type="presOf" srcId="{86FF7369-2BDD-3740-8F60-00F1C60C96A4}" destId="{D9509526-A9B3-2444-AD21-3695E5F48F15}" srcOrd="0" destOrd="0" presId="urn:microsoft.com/office/officeart/2005/8/layout/vList2"/>
    <dgm:cxn modelId="{6CF1B879-A12B-4584-9BAC-68EEAD18254D}" srcId="{54A72514-E7D5-465C-A3C4-9D14EFBE1ACA}" destId="{91EE538F-98AE-4AFF-8CC5-BB20EDDF6890}" srcOrd="0" destOrd="0" parTransId="{E1F6591E-15CE-47CD-99AF-081C9BA764F2}" sibTransId="{56D4A7D2-8348-4046-A99F-8883744F79D8}"/>
    <dgm:cxn modelId="{AA53D09A-4C15-4F55-8CEF-73CCADE759ED}" srcId="{54A72514-E7D5-465C-A3C4-9D14EFBE1ACA}" destId="{7D9BCB9B-DF31-4FDA-BFB6-5ABD08B37EF0}" srcOrd="1" destOrd="0" parTransId="{32D91765-B9D7-49E9-AC1F-395FB4C362E9}" sibTransId="{D19C72CC-90F7-4697-B566-0F44FF8D61AA}"/>
    <dgm:cxn modelId="{27AF259E-809B-CB42-8F5B-FA7B4EDC798E}" type="presOf" srcId="{E941A7A9-DC15-4B6E-9D4D-4354844050DE}" destId="{0E63CD44-EABD-4341-9F2B-AEAC29973E95}" srcOrd="0" destOrd="0" presId="urn:microsoft.com/office/officeart/2005/8/layout/vList2"/>
    <dgm:cxn modelId="{84ED02A4-56ED-44FB-BC10-B748B8D56A73}" srcId="{54A72514-E7D5-465C-A3C4-9D14EFBE1ACA}" destId="{E941A7A9-DC15-4B6E-9D4D-4354844050DE}" srcOrd="2" destOrd="0" parTransId="{78856295-F77B-4294-8A39-528B506939F3}" sibTransId="{6E1E10E1-11AC-446B-BE78-1A11354FC728}"/>
    <dgm:cxn modelId="{8F6746C3-824D-0E40-AE30-1910154ED118}" srcId="{54A72514-E7D5-465C-A3C4-9D14EFBE1ACA}" destId="{86FF7369-2BDD-3740-8F60-00F1C60C96A4}" srcOrd="4" destOrd="0" parTransId="{2006415D-9261-7A45-B8C9-C825DE42F825}" sibTransId="{7B697F68-5819-7F40-8D20-1025FA04ED9D}"/>
    <dgm:cxn modelId="{AADBE585-22BC-6349-BAA6-09D8E4968133}" type="presParOf" srcId="{497FEDA6-9D30-904F-9D7D-EEC8018D2A42}" destId="{C5EF1592-B1E7-4C44-98D2-0C1D939E1F94}" srcOrd="0" destOrd="0" presId="urn:microsoft.com/office/officeart/2005/8/layout/vList2"/>
    <dgm:cxn modelId="{EFEA9B86-CD1E-8F49-AADD-AA4B72622C20}" type="presParOf" srcId="{497FEDA6-9D30-904F-9D7D-EEC8018D2A42}" destId="{019D31A4-DFF1-CE46-A31E-1825361FB50A}" srcOrd="1" destOrd="0" presId="urn:microsoft.com/office/officeart/2005/8/layout/vList2"/>
    <dgm:cxn modelId="{FA70A115-9F07-C642-8BB8-3A6A826476DF}" type="presParOf" srcId="{497FEDA6-9D30-904F-9D7D-EEC8018D2A42}" destId="{A5598EBE-3881-0542-92DD-4B6FA7AB0407}" srcOrd="2" destOrd="0" presId="urn:microsoft.com/office/officeart/2005/8/layout/vList2"/>
    <dgm:cxn modelId="{F9F986A5-1E99-924D-AC5F-874081349970}" type="presParOf" srcId="{497FEDA6-9D30-904F-9D7D-EEC8018D2A42}" destId="{3910E6C2-88D4-C84C-B72B-0D23D9E77558}" srcOrd="3" destOrd="0" presId="urn:microsoft.com/office/officeart/2005/8/layout/vList2"/>
    <dgm:cxn modelId="{BF9BCC3D-B08C-A546-B8F8-18B8B346083E}" type="presParOf" srcId="{497FEDA6-9D30-904F-9D7D-EEC8018D2A42}" destId="{0E63CD44-EABD-4341-9F2B-AEAC29973E95}" srcOrd="4" destOrd="0" presId="urn:microsoft.com/office/officeart/2005/8/layout/vList2"/>
    <dgm:cxn modelId="{6DF5C97E-5149-BD4E-A753-0C4164F908F8}" type="presParOf" srcId="{497FEDA6-9D30-904F-9D7D-EEC8018D2A42}" destId="{B2DCB8A8-209E-2044-8C3C-2A08F6F12000}" srcOrd="5" destOrd="0" presId="urn:microsoft.com/office/officeart/2005/8/layout/vList2"/>
    <dgm:cxn modelId="{A7B5C38A-7BFB-3A42-A5FA-B93C5BC5BBAC}" type="presParOf" srcId="{497FEDA6-9D30-904F-9D7D-EEC8018D2A42}" destId="{BE9EA999-1F32-E94C-BAF8-ECFE31E7B7B8}" srcOrd="6" destOrd="0" presId="urn:microsoft.com/office/officeart/2005/8/layout/vList2"/>
    <dgm:cxn modelId="{4DE2B6B8-71FA-7D4D-A1CB-2350F44A6085}" type="presParOf" srcId="{497FEDA6-9D30-904F-9D7D-EEC8018D2A42}" destId="{A0C42803-DE8D-1C43-9C03-95060F1833E2}" srcOrd="7" destOrd="0" presId="urn:microsoft.com/office/officeart/2005/8/layout/vList2"/>
    <dgm:cxn modelId="{F35A0717-234D-D146-BB77-5920431BECAA}" type="presParOf" srcId="{497FEDA6-9D30-904F-9D7D-EEC8018D2A42}" destId="{D9509526-A9B3-2444-AD21-3695E5F48F1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4A72514-E7D5-465C-A3C4-9D14EFBE1A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EE538F-98AE-4AFF-8CC5-BB20EDDF6890}">
      <dgm:prSet/>
      <dgm:spPr/>
      <dgm:t>
        <a:bodyPr/>
        <a:lstStyle/>
        <a:p>
          <a:r>
            <a:rPr lang="de-DE"/>
            <a:t>Wie heißt das Buch? (Titel)</a:t>
          </a:r>
          <a:endParaRPr lang="en-US"/>
        </a:p>
      </dgm:t>
    </dgm:pt>
    <dgm:pt modelId="{E1F6591E-15CE-47CD-99AF-081C9BA764F2}" type="parTrans" cxnId="{6CF1B879-A12B-4584-9BAC-68EEAD18254D}">
      <dgm:prSet/>
      <dgm:spPr/>
      <dgm:t>
        <a:bodyPr/>
        <a:lstStyle/>
        <a:p>
          <a:endParaRPr lang="en-US"/>
        </a:p>
      </dgm:t>
    </dgm:pt>
    <dgm:pt modelId="{56D4A7D2-8348-4046-A99F-8883744F79D8}" type="sibTrans" cxnId="{6CF1B879-A12B-4584-9BAC-68EEAD18254D}">
      <dgm:prSet/>
      <dgm:spPr/>
      <dgm:t>
        <a:bodyPr/>
        <a:lstStyle/>
        <a:p>
          <a:endParaRPr lang="en-US"/>
        </a:p>
      </dgm:t>
    </dgm:pt>
    <dgm:pt modelId="{7D9BCB9B-DF31-4FDA-BFB6-5ABD08B37EF0}">
      <dgm:prSet/>
      <dgm:spPr/>
      <dgm:t>
        <a:bodyPr/>
        <a:lstStyle/>
        <a:p>
          <a:r>
            <a:rPr lang="de-DE"/>
            <a:t>Wer hat das Buch geschrieben? (Autorin, Autor) </a:t>
          </a:r>
          <a:endParaRPr lang="en-US"/>
        </a:p>
      </dgm:t>
    </dgm:pt>
    <dgm:pt modelId="{32D91765-B9D7-49E9-AC1F-395FB4C362E9}" type="parTrans" cxnId="{AA53D09A-4C15-4F55-8CEF-73CCADE759ED}">
      <dgm:prSet/>
      <dgm:spPr/>
      <dgm:t>
        <a:bodyPr/>
        <a:lstStyle/>
        <a:p>
          <a:endParaRPr lang="en-US"/>
        </a:p>
      </dgm:t>
    </dgm:pt>
    <dgm:pt modelId="{D19C72CC-90F7-4697-B566-0F44FF8D61AA}" type="sibTrans" cxnId="{AA53D09A-4C15-4F55-8CEF-73CCADE759ED}">
      <dgm:prSet/>
      <dgm:spPr/>
      <dgm:t>
        <a:bodyPr/>
        <a:lstStyle/>
        <a:p>
          <a:endParaRPr lang="en-US"/>
        </a:p>
      </dgm:t>
    </dgm:pt>
    <dgm:pt modelId="{E941A7A9-DC15-4B6E-9D4D-4354844050DE}">
      <dgm:prSet/>
      <dgm:spPr/>
      <dgm:t>
        <a:bodyPr/>
        <a:lstStyle/>
        <a:p>
          <a:r>
            <a:rPr lang="de-DE"/>
            <a:t>Wie sieht das Buch aus? (Cover) </a:t>
          </a:r>
          <a:endParaRPr lang="en-US"/>
        </a:p>
      </dgm:t>
    </dgm:pt>
    <dgm:pt modelId="{78856295-F77B-4294-8A39-528B506939F3}" type="parTrans" cxnId="{84ED02A4-56ED-44FB-BC10-B748B8D56A73}">
      <dgm:prSet/>
      <dgm:spPr/>
      <dgm:t>
        <a:bodyPr/>
        <a:lstStyle/>
        <a:p>
          <a:endParaRPr lang="en-US"/>
        </a:p>
      </dgm:t>
    </dgm:pt>
    <dgm:pt modelId="{6E1E10E1-11AC-446B-BE78-1A11354FC728}" type="sibTrans" cxnId="{84ED02A4-56ED-44FB-BC10-B748B8D56A73}">
      <dgm:prSet/>
      <dgm:spPr/>
      <dgm:t>
        <a:bodyPr/>
        <a:lstStyle/>
        <a:p>
          <a:endParaRPr lang="en-US"/>
        </a:p>
      </dgm:t>
    </dgm:pt>
    <dgm:pt modelId="{3996EB38-113B-A24E-B917-F8A04C705D39}">
      <dgm:prSet/>
      <dgm:spPr/>
      <dgm:t>
        <a:bodyPr/>
        <a:lstStyle/>
        <a:p>
          <a:r>
            <a:rPr lang="de-DE" dirty="0"/>
            <a:t>Was passiert in dem Buch? </a:t>
          </a:r>
        </a:p>
      </dgm:t>
    </dgm:pt>
    <dgm:pt modelId="{82F1EDCE-88B3-7B48-8846-771D61142337}" type="parTrans" cxnId="{D201F03C-F8EA-664A-8D4A-5CC5084DE3C4}">
      <dgm:prSet/>
      <dgm:spPr/>
      <dgm:t>
        <a:bodyPr/>
        <a:lstStyle/>
        <a:p>
          <a:endParaRPr lang="de-DE"/>
        </a:p>
      </dgm:t>
    </dgm:pt>
    <dgm:pt modelId="{F7768D53-0AEB-4847-B64C-9E6CC78F6270}" type="sibTrans" cxnId="{D201F03C-F8EA-664A-8D4A-5CC5084DE3C4}">
      <dgm:prSet/>
      <dgm:spPr/>
      <dgm:t>
        <a:bodyPr/>
        <a:lstStyle/>
        <a:p>
          <a:endParaRPr lang="de-DE"/>
        </a:p>
      </dgm:t>
    </dgm:pt>
    <dgm:pt modelId="{86FF7369-2BDD-3740-8F60-00F1C60C96A4}">
      <dgm:prSet/>
      <dgm:spPr/>
      <dgm:t>
        <a:bodyPr/>
        <a:lstStyle/>
        <a:p>
          <a:r>
            <a:rPr lang="de-DE" dirty="0" err="1"/>
            <a:t>Lies</a:t>
          </a:r>
          <a:r>
            <a:rPr lang="de-DE" dirty="0"/>
            <a:t> eine spannende Stelle aus dem Buch vor. </a:t>
          </a:r>
        </a:p>
      </dgm:t>
    </dgm:pt>
    <dgm:pt modelId="{2006415D-9261-7A45-B8C9-C825DE42F825}" type="parTrans" cxnId="{8F6746C3-824D-0E40-AE30-1910154ED118}">
      <dgm:prSet/>
      <dgm:spPr/>
      <dgm:t>
        <a:bodyPr/>
        <a:lstStyle/>
        <a:p>
          <a:endParaRPr lang="de-DE"/>
        </a:p>
      </dgm:t>
    </dgm:pt>
    <dgm:pt modelId="{7B697F68-5819-7F40-8D20-1025FA04ED9D}" type="sibTrans" cxnId="{8F6746C3-824D-0E40-AE30-1910154ED118}">
      <dgm:prSet/>
      <dgm:spPr/>
      <dgm:t>
        <a:bodyPr/>
        <a:lstStyle/>
        <a:p>
          <a:endParaRPr lang="de-DE"/>
        </a:p>
      </dgm:t>
    </dgm:pt>
    <dgm:pt modelId="{73F901D5-DEAE-1949-B090-D263DE76AC13}">
      <dgm:prSet/>
      <dgm:spPr/>
      <dgm:t>
        <a:bodyPr/>
        <a:lstStyle/>
        <a:p>
          <a:r>
            <a:rPr lang="de-DE" dirty="0"/>
            <a:t>...</a:t>
          </a:r>
        </a:p>
      </dgm:t>
    </dgm:pt>
    <dgm:pt modelId="{3BAFC2D6-0DBA-7B4B-9EDE-CBE757F8D66A}" type="parTrans" cxnId="{71CC2417-926C-DD4D-BD2A-A7FC50BDF01B}">
      <dgm:prSet/>
      <dgm:spPr/>
      <dgm:t>
        <a:bodyPr/>
        <a:lstStyle/>
        <a:p>
          <a:endParaRPr lang="de-DE"/>
        </a:p>
      </dgm:t>
    </dgm:pt>
    <dgm:pt modelId="{5B875DFB-1572-544D-9A11-9BC3202A801E}" type="sibTrans" cxnId="{71CC2417-926C-DD4D-BD2A-A7FC50BDF01B}">
      <dgm:prSet/>
      <dgm:spPr/>
      <dgm:t>
        <a:bodyPr/>
        <a:lstStyle/>
        <a:p>
          <a:endParaRPr lang="de-DE"/>
        </a:p>
      </dgm:t>
    </dgm:pt>
    <dgm:pt modelId="{497FEDA6-9D30-904F-9D7D-EEC8018D2A42}" type="pres">
      <dgm:prSet presAssocID="{54A72514-E7D5-465C-A3C4-9D14EFBE1ACA}" presName="linear" presStyleCnt="0">
        <dgm:presLayoutVars>
          <dgm:animLvl val="lvl"/>
          <dgm:resizeHandles val="exact"/>
        </dgm:presLayoutVars>
      </dgm:prSet>
      <dgm:spPr/>
    </dgm:pt>
    <dgm:pt modelId="{C5EF1592-B1E7-4C44-98D2-0C1D939E1F94}" type="pres">
      <dgm:prSet presAssocID="{91EE538F-98AE-4AFF-8CC5-BB20EDDF6890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19D31A4-DFF1-CE46-A31E-1825361FB50A}" type="pres">
      <dgm:prSet presAssocID="{56D4A7D2-8348-4046-A99F-8883744F79D8}" presName="spacer" presStyleCnt="0"/>
      <dgm:spPr/>
    </dgm:pt>
    <dgm:pt modelId="{A5598EBE-3881-0542-92DD-4B6FA7AB0407}" type="pres">
      <dgm:prSet presAssocID="{7D9BCB9B-DF31-4FDA-BFB6-5ABD08B37EF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910E6C2-88D4-C84C-B72B-0D23D9E77558}" type="pres">
      <dgm:prSet presAssocID="{D19C72CC-90F7-4697-B566-0F44FF8D61AA}" presName="spacer" presStyleCnt="0"/>
      <dgm:spPr/>
    </dgm:pt>
    <dgm:pt modelId="{0E63CD44-EABD-4341-9F2B-AEAC29973E95}" type="pres">
      <dgm:prSet presAssocID="{E941A7A9-DC15-4B6E-9D4D-4354844050D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B2DCB8A8-209E-2044-8C3C-2A08F6F12000}" type="pres">
      <dgm:prSet presAssocID="{6E1E10E1-11AC-446B-BE78-1A11354FC728}" presName="spacer" presStyleCnt="0"/>
      <dgm:spPr/>
    </dgm:pt>
    <dgm:pt modelId="{BE9EA999-1F32-E94C-BAF8-ECFE31E7B7B8}" type="pres">
      <dgm:prSet presAssocID="{3996EB38-113B-A24E-B917-F8A04C705D3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A0C42803-DE8D-1C43-9C03-95060F1833E2}" type="pres">
      <dgm:prSet presAssocID="{F7768D53-0AEB-4847-B64C-9E6CC78F6270}" presName="spacer" presStyleCnt="0"/>
      <dgm:spPr/>
    </dgm:pt>
    <dgm:pt modelId="{D9509526-A9B3-2444-AD21-3695E5F48F15}" type="pres">
      <dgm:prSet presAssocID="{86FF7369-2BDD-3740-8F60-00F1C60C96A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F85BB1E-7179-4F42-89DB-F9A9B41861F6}" type="pres">
      <dgm:prSet presAssocID="{7B697F68-5819-7F40-8D20-1025FA04ED9D}" presName="spacer" presStyleCnt="0"/>
      <dgm:spPr/>
    </dgm:pt>
    <dgm:pt modelId="{B590BD39-B7C7-5B46-B477-4794BF76F780}" type="pres">
      <dgm:prSet presAssocID="{73F901D5-DEAE-1949-B090-D263DE76AC1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647F90B-82CD-DF47-ADE6-27FF1F269993}" type="presOf" srcId="{54A72514-E7D5-465C-A3C4-9D14EFBE1ACA}" destId="{497FEDA6-9D30-904F-9D7D-EEC8018D2A42}" srcOrd="0" destOrd="0" presId="urn:microsoft.com/office/officeart/2005/8/layout/vList2"/>
    <dgm:cxn modelId="{71CC2417-926C-DD4D-BD2A-A7FC50BDF01B}" srcId="{54A72514-E7D5-465C-A3C4-9D14EFBE1ACA}" destId="{73F901D5-DEAE-1949-B090-D263DE76AC13}" srcOrd="5" destOrd="0" parTransId="{3BAFC2D6-0DBA-7B4B-9EDE-CBE757F8D66A}" sibTransId="{5B875DFB-1572-544D-9A11-9BC3202A801E}"/>
    <dgm:cxn modelId="{D201F03C-F8EA-664A-8D4A-5CC5084DE3C4}" srcId="{54A72514-E7D5-465C-A3C4-9D14EFBE1ACA}" destId="{3996EB38-113B-A24E-B917-F8A04C705D39}" srcOrd="3" destOrd="0" parTransId="{82F1EDCE-88B3-7B48-8846-771D61142337}" sibTransId="{F7768D53-0AEB-4847-B64C-9E6CC78F6270}"/>
    <dgm:cxn modelId="{84516D46-C1C9-EB40-BDEB-8398F33A2788}" type="presOf" srcId="{7D9BCB9B-DF31-4FDA-BFB6-5ABD08B37EF0}" destId="{A5598EBE-3881-0542-92DD-4B6FA7AB0407}" srcOrd="0" destOrd="0" presId="urn:microsoft.com/office/officeart/2005/8/layout/vList2"/>
    <dgm:cxn modelId="{79D1D949-4E89-9C43-9DEF-63E38E4FE8A8}" type="presOf" srcId="{91EE538F-98AE-4AFF-8CC5-BB20EDDF6890}" destId="{C5EF1592-B1E7-4C44-98D2-0C1D939E1F94}" srcOrd="0" destOrd="0" presId="urn:microsoft.com/office/officeart/2005/8/layout/vList2"/>
    <dgm:cxn modelId="{6AC7146C-8A53-E248-AA50-CB502B847039}" type="presOf" srcId="{3996EB38-113B-A24E-B917-F8A04C705D39}" destId="{BE9EA999-1F32-E94C-BAF8-ECFE31E7B7B8}" srcOrd="0" destOrd="0" presId="urn:microsoft.com/office/officeart/2005/8/layout/vList2"/>
    <dgm:cxn modelId="{95DD6F71-2FA0-D248-A737-787ADD0423FD}" type="presOf" srcId="{86FF7369-2BDD-3740-8F60-00F1C60C96A4}" destId="{D9509526-A9B3-2444-AD21-3695E5F48F15}" srcOrd="0" destOrd="0" presId="urn:microsoft.com/office/officeart/2005/8/layout/vList2"/>
    <dgm:cxn modelId="{6CF1B879-A12B-4584-9BAC-68EEAD18254D}" srcId="{54A72514-E7D5-465C-A3C4-9D14EFBE1ACA}" destId="{91EE538F-98AE-4AFF-8CC5-BB20EDDF6890}" srcOrd="0" destOrd="0" parTransId="{E1F6591E-15CE-47CD-99AF-081C9BA764F2}" sibTransId="{56D4A7D2-8348-4046-A99F-8883744F79D8}"/>
    <dgm:cxn modelId="{AA53D09A-4C15-4F55-8CEF-73CCADE759ED}" srcId="{54A72514-E7D5-465C-A3C4-9D14EFBE1ACA}" destId="{7D9BCB9B-DF31-4FDA-BFB6-5ABD08B37EF0}" srcOrd="1" destOrd="0" parTransId="{32D91765-B9D7-49E9-AC1F-395FB4C362E9}" sibTransId="{D19C72CC-90F7-4697-B566-0F44FF8D61AA}"/>
    <dgm:cxn modelId="{27AF259E-809B-CB42-8F5B-FA7B4EDC798E}" type="presOf" srcId="{E941A7A9-DC15-4B6E-9D4D-4354844050DE}" destId="{0E63CD44-EABD-4341-9F2B-AEAC29973E95}" srcOrd="0" destOrd="0" presId="urn:microsoft.com/office/officeart/2005/8/layout/vList2"/>
    <dgm:cxn modelId="{84ED02A4-56ED-44FB-BC10-B748B8D56A73}" srcId="{54A72514-E7D5-465C-A3C4-9D14EFBE1ACA}" destId="{E941A7A9-DC15-4B6E-9D4D-4354844050DE}" srcOrd="2" destOrd="0" parTransId="{78856295-F77B-4294-8A39-528B506939F3}" sibTransId="{6E1E10E1-11AC-446B-BE78-1A11354FC728}"/>
    <dgm:cxn modelId="{6C699BB0-EA2F-E343-9C4B-158084DE4682}" type="presOf" srcId="{73F901D5-DEAE-1949-B090-D263DE76AC13}" destId="{B590BD39-B7C7-5B46-B477-4794BF76F780}" srcOrd="0" destOrd="0" presId="urn:microsoft.com/office/officeart/2005/8/layout/vList2"/>
    <dgm:cxn modelId="{8F6746C3-824D-0E40-AE30-1910154ED118}" srcId="{54A72514-E7D5-465C-A3C4-9D14EFBE1ACA}" destId="{86FF7369-2BDD-3740-8F60-00F1C60C96A4}" srcOrd="4" destOrd="0" parTransId="{2006415D-9261-7A45-B8C9-C825DE42F825}" sibTransId="{7B697F68-5819-7F40-8D20-1025FA04ED9D}"/>
    <dgm:cxn modelId="{AADBE585-22BC-6349-BAA6-09D8E4968133}" type="presParOf" srcId="{497FEDA6-9D30-904F-9D7D-EEC8018D2A42}" destId="{C5EF1592-B1E7-4C44-98D2-0C1D939E1F94}" srcOrd="0" destOrd="0" presId="urn:microsoft.com/office/officeart/2005/8/layout/vList2"/>
    <dgm:cxn modelId="{EFEA9B86-CD1E-8F49-AADD-AA4B72622C20}" type="presParOf" srcId="{497FEDA6-9D30-904F-9D7D-EEC8018D2A42}" destId="{019D31A4-DFF1-CE46-A31E-1825361FB50A}" srcOrd="1" destOrd="0" presId="urn:microsoft.com/office/officeart/2005/8/layout/vList2"/>
    <dgm:cxn modelId="{FA70A115-9F07-C642-8BB8-3A6A826476DF}" type="presParOf" srcId="{497FEDA6-9D30-904F-9D7D-EEC8018D2A42}" destId="{A5598EBE-3881-0542-92DD-4B6FA7AB0407}" srcOrd="2" destOrd="0" presId="urn:microsoft.com/office/officeart/2005/8/layout/vList2"/>
    <dgm:cxn modelId="{F9F986A5-1E99-924D-AC5F-874081349970}" type="presParOf" srcId="{497FEDA6-9D30-904F-9D7D-EEC8018D2A42}" destId="{3910E6C2-88D4-C84C-B72B-0D23D9E77558}" srcOrd="3" destOrd="0" presId="urn:microsoft.com/office/officeart/2005/8/layout/vList2"/>
    <dgm:cxn modelId="{BF9BCC3D-B08C-A546-B8F8-18B8B346083E}" type="presParOf" srcId="{497FEDA6-9D30-904F-9D7D-EEC8018D2A42}" destId="{0E63CD44-EABD-4341-9F2B-AEAC29973E95}" srcOrd="4" destOrd="0" presId="urn:microsoft.com/office/officeart/2005/8/layout/vList2"/>
    <dgm:cxn modelId="{6DF5C97E-5149-BD4E-A753-0C4164F908F8}" type="presParOf" srcId="{497FEDA6-9D30-904F-9D7D-EEC8018D2A42}" destId="{B2DCB8A8-209E-2044-8C3C-2A08F6F12000}" srcOrd="5" destOrd="0" presId="urn:microsoft.com/office/officeart/2005/8/layout/vList2"/>
    <dgm:cxn modelId="{A7B5C38A-7BFB-3A42-A5FA-B93C5BC5BBAC}" type="presParOf" srcId="{497FEDA6-9D30-904F-9D7D-EEC8018D2A42}" destId="{BE9EA999-1F32-E94C-BAF8-ECFE31E7B7B8}" srcOrd="6" destOrd="0" presId="urn:microsoft.com/office/officeart/2005/8/layout/vList2"/>
    <dgm:cxn modelId="{4DE2B6B8-71FA-7D4D-A1CB-2350F44A6085}" type="presParOf" srcId="{497FEDA6-9D30-904F-9D7D-EEC8018D2A42}" destId="{A0C42803-DE8D-1C43-9C03-95060F1833E2}" srcOrd="7" destOrd="0" presId="urn:microsoft.com/office/officeart/2005/8/layout/vList2"/>
    <dgm:cxn modelId="{F35A0717-234D-D146-BB77-5920431BECAA}" type="presParOf" srcId="{497FEDA6-9D30-904F-9D7D-EEC8018D2A42}" destId="{D9509526-A9B3-2444-AD21-3695E5F48F15}" srcOrd="8" destOrd="0" presId="urn:microsoft.com/office/officeart/2005/8/layout/vList2"/>
    <dgm:cxn modelId="{9D4F9B8E-8120-DD4D-B395-AA78572AB268}" type="presParOf" srcId="{497FEDA6-9D30-904F-9D7D-EEC8018D2A42}" destId="{6F85BB1E-7179-4F42-89DB-F9A9B41861F6}" srcOrd="9" destOrd="0" presId="urn:microsoft.com/office/officeart/2005/8/layout/vList2"/>
    <dgm:cxn modelId="{91F0B9C0-D496-024C-9E66-F0D0AF50EE76}" type="presParOf" srcId="{497FEDA6-9D30-904F-9D7D-EEC8018D2A42}" destId="{B590BD39-B7C7-5B46-B477-4794BF76F78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F1592-B1E7-4C44-98D2-0C1D939E1F94}">
      <dsp:nvSpPr>
        <dsp:cNvPr id="0" name=""/>
        <dsp:cNvSpPr/>
      </dsp:nvSpPr>
      <dsp:spPr>
        <a:xfrm>
          <a:off x="0" y="626004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/>
            <a:t>Wie heißt das Buch? (Titel)</a:t>
          </a:r>
          <a:endParaRPr lang="en-US" sz="3900" kern="1200"/>
        </a:p>
      </dsp:txBody>
      <dsp:txXfrm>
        <a:off x="46777" y="672781"/>
        <a:ext cx="10422046" cy="864676"/>
      </dsp:txXfrm>
    </dsp:sp>
    <dsp:sp modelId="{A5598EBE-3881-0542-92DD-4B6FA7AB0407}">
      <dsp:nvSpPr>
        <dsp:cNvPr id="0" name=""/>
        <dsp:cNvSpPr/>
      </dsp:nvSpPr>
      <dsp:spPr>
        <a:xfrm>
          <a:off x="0" y="1696554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/>
            <a:t>Wer hat das Buch geschrieben? (Autorin, Autor) </a:t>
          </a:r>
          <a:endParaRPr lang="en-US" sz="3900" kern="1200"/>
        </a:p>
      </dsp:txBody>
      <dsp:txXfrm>
        <a:off x="46777" y="1743331"/>
        <a:ext cx="10422046" cy="864676"/>
      </dsp:txXfrm>
    </dsp:sp>
    <dsp:sp modelId="{0E63CD44-EABD-4341-9F2B-AEAC29973E95}">
      <dsp:nvSpPr>
        <dsp:cNvPr id="0" name=""/>
        <dsp:cNvSpPr/>
      </dsp:nvSpPr>
      <dsp:spPr>
        <a:xfrm>
          <a:off x="0" y="2767104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/>
            <a:t>Wie sieht das Buch aus? (Cover) </a:t>
          </a:r>
          <a:endParaRPr lang="en-US" sz="3900" kern="1200"/>
        </a:p>
      </dsp:txBody>
      <dsp:txXfrm>
        <a:off x="46777" y="2813881"/>
        <a:ext cx="10422046" cy="8646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F1592-B1E7-4C44-98D2-0C1D939E1F94}">
      <dsp:nvSpPr>
        <dsp:cNvPr id="0" name=""/>
        <dsp:cNvSpPr/>
      </dsp:nvSpPr>
      <dsp:spPr>
        <a:xfrm>
          <a:off x="0" y="90728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/>
            <a:t>Wie heißt das Buch? (Titel)</a:t>
          </a:r>
          <a:endParaRPr lang="en-US" sz="3900" kern="1200"/>
        </a:p>
      </dsp:txBody>
      <dsp:txXfrm>
        <a:off x="46777" y="137505"/>
        <a:ext cx="10422046" cy="864676"/>
      </dsp:txXfrm>
    </dsp:sp>
    <dsp:sp modelId="{A5598EBE-3881-0542-92DD-4B6FA7AB0407}">
      <dsp:nvSpPr>
        <dsp:cNvPr id="0" name=""/>
        <dsp:cNvSpPr/>
      </dsp:nvSpPr>
      <dsp:spPr>
        <a:xfrm>
          <a:off x="0" y="1161279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/>
            <a:t>Wer hat das Buch geschrieben? (Autorin, Autor) </a:t>
          </a:r>
          <a:endParaRPr lang="en-US" sz="3900" kern="1200"/>
        </a:p>
      </dsp:txBody>
      <dsp:txXfrm>
        <a:off x="46777" y="1208056"/>
        <a:ext cx="10422046" cy="864676"/>
      </dsp:txXfrm>
    </dsp:sp>
    <dsp:sp modelId="{0E63CD44-EABD-4341-9F2B-AEAC29973E95}">
      <dsp:nvSpPr>
        <dsp:cNvPr id="0" name=""/>
        <dsp:cNvSpPr/>
      </dsp:nvSpPr>
      <dsp:spPr>
        <a:xfrm>
          <a:off x="0" y="2231829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/>
            <a:t>Wie sieht das Buch aus? (Cover) </a:t>
          </a:r>
          <a:endParaRPr lang="en-US" sz="3900" kern="1200"/>
        </a:p>
      </dsp:txBody>
      <dsp:txXfrm>
        <a:off x="46777" y="2278606"/>
        <a:ext cx="10422046" cy="864676"/>
      </dsp:txXfrm>
    </dsp:sp>
    <dsp:sp modelId="{BE9EA999-1F32-E94C-BAF8-ECFE31E7B7B8}">
      <dsp:nvSpPr>
        <dsp:cNvPr id="0" name=""/>
        <dsp:cNvSpPr/>
      </dsp:nvSpPr>
      <dsp:spPr>
        <a:xfrm>
          <a:off x="0" y="3302379"/>
          <a:ext cx="10515600" cy="9582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900" kern="1200" dirty="0"/>
            <a:t>Was passiert in dem Buch? </a:t>
          </a:r>
        </a:p>
      </dsp:txBody>
      <dsp:txXfrm>
        <a:off x="46777" y="3349156"/>
        <a:ext cx="10422046" cy="8646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F1592-B1E7-4C44-98D2-0C1D939E1F94}">
      <dsp:nvSpPr>
        <dsp:cNvPr id="0" name=""/>
        <dsp:cNvSpPr/>
      </dsp:nvSpPr>
      <dsp:spPr>
        <a:xfrm>
          <a:off x="0" y="25748"/>
          <a:ext cx="10515600" cy="78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Wie heißt das Buch? (Titel)</a:t>
          </a:r>
          <a:endParaRPr lang="en-US" sz="3200" kern="1200"/>
        </a:p>
      </dsp:txBody>
      <dsp:txXfrm>
        <a:off x="38381" y="64129"/>
        <a:ext cx="10438838" cy="709478"/>
      </dsp:txXfrm>
    </dsp:sp>
    <dsp:sp modelId="{A5598EBE-3881-0542-92DD-4B6FA7AB0407}">
      <dsp:nvSpPr>
        <dsp:cNvPr id="0" name=""/>
        <dsp:cNvSpPr/>
      </dsp:nvSpPr>
      <dsp:spPr>
        <a:xfrm>
          <a:off x="0" y="904148"/>
          <a:ext cx="10515600" cy="78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Wer hat das Buch geschrieben? (Autorin, Autor) </a:t>
          </a:r>
          <a:endParaRPr lang="en-US" sz="3200" kern="1200"/>
        </a:p>
      </dsp:txBody>
      <dsp:txXfrm>
        <a:off x="38381" y="942529"/>
        <a:ext cx="10438838" cy="709478"/>
      </dsp:txXfrm>
    </dsp:sp>
    <dsp:sp modelId="{0E63CD44-EABD-4341-9F2B-AEAC29973E95}">
      <dsp:nvSpPr>
        <dsp:cNvPr id="0" name=""/>
        <dsp:cNvSpPr/>
      </dsp:nvSpPr>
      <dsp:spPr>
        <a:xfrm>
          <a:off x="0" y="1782549"/>
          <a:ext cx="10515600" cy="78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/>
            <a:t>Wie sieht das Buch aus? (Cover) </a:t>
          </a:r>
          <a:endParaRPr lang="en-US" sz="3200" kern="1200"/>
        </a:p>
      </dsp:txBody>
      <dsp:txXfrm>
        <a:off x="38381" y="1820930"/>
        <a:ext cx="10438838" cy="709478"/>
      </dsp:txXfrm>
    </dsp:sp>
    <dsp:sp modelId="{BE9EA999-1F32-E94C-BAF8-ECFE31E7B7B8}">
      <dsp:nvSpPr>
        <dsp:cNvPr id="0" name=""/>
        <dsp:cNvSpPr/>
      </dsp:nvSpPr>
      <dsp:spPr>
        <a:xfrm>
          <a:off x="0" y="2660949"/>
          <a:ext cx="10515600" cy="78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 dirty="0"/>
            <a:t>Was passiert in dem Buch? </a:t>
          </a:r>
        </a:p>
      </dsp:txBody>
      <dsp:txXfrm>
        <a:off x="38381" y="2699330"/>
        <a:ext cx="10438838" cy="709478"/>
      </dsp:txXfrm>
    </dsp:sp>
    <dsp:sp modelId="{D9509526-A9B3-2444-AD21-3695E5F48F15}">
      <dsp:nvSpPr>
        <dsp:cNvPr id="0" name=""/>
        <dsp:cNvSpPr/>
      </dsp:nvSpPr>
      <dsp:spPr>
        <a:xfrm>
          <a:off x="0" y="3539349"/>
          <a:ext cx="10515600" cy="786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200" kern="1200" dirty="0" err="1"/>
            <a:t>Lies</a:t>
          </a:r>
          <a:r>
            <a:rPr lang="de-DE" sz="3200" kern="1200" dirty="0"/>
            <a:t> eine spannende Stelle aus dem Buch vor. </a:t>
          </a:r>
        </a:p>
      </dsp:txBody>
      <dsp:txXfrm>
        <a:off x="38381" y="3577730"/>
        <a:ext cx="10438838" cy="7094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F1592-B1E7-4C44-98D2-0C1D939E1F94}">
      <dsp:nvSpPr>
        <dsp:cNvPr id="0" name=""/>
        <dsp:cNvSpPr/>
      </dsp:nvSpPr>
      <dsp:spPr>
        <a:xfrm>
          <a:off x="0" y="72008"/>
          <a:ext cx="10515600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Wie heißt das Buch? (Titel)</a:t>
          </a:r>
          <a:endParaRPr lang="en-US" sz="2600" kern="1200"/>
        </a:p>
      </dsp:txBody>
      <dsp:txXfrm>
        <a:off x="31185" y="103193"/>
        <a:ext cx="10453230" cy="576450"/>
      </dsp:txXfrm>
    </dsp:sp>
    <dsp:sp modelId="{A5598EBE-3881-0542-92DD-4B6FA7AB0407}">
      <dsp:nvSpPr>
        <dsp:cNvPr id="0" name=""/>
        <dsp:cNvSpPr/>
      </dsp:nvSpPr>
      <dsp:spPr>
        <a:xfrm>
          <a:off x="0" y="785708"/>
          <a:ext cx="10515600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Wer hat das Buch geschrieben? (Autorin, Autor) </a:t>
          </a:r>
          <a:endParaRPr lang="en-US" sz="2600" kern="1200"/>
        </a:p>
      </dsp:txBody>
      <dsp:txXfrm>
        <a:off x="31185" y="816893"/>
        <a:ext cx="10453230" cy="576450"/>
      </dsp:txXfrm>
    </dsp:sp>
    <dsp:sp modelId="{0E63CD44-EABD-4341-9F2B-AEAC29973E95}">
      <dsp:nvSpPr>
        <dsp:cNvPr id="0" name=""/>
        <dsp:cNvSpPr/>
      </dsp:nvSpPr>
      <dsp:spPr>
        <a:xfrm>
          <a:off x="0" y="1499409"/>
          <a:ext cx="10515600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/>
            <a:t>Wie sieht das Buch aus? (Cover) </a:t>
          </a:r>
          <a:endParaRPr lang="en-US" sz="2600" kern="1200"/>
        </a:p>
      </dsp:txBody>
      <dsp:txXfrm>
        <a:off x="31185" y="1530594"/>
        <a:ext cx="10453230" cy="576450"/>
      </dsp:txXfrm>
    </dsp:sp>
    <dsp:sp modelId="{BE9EA999-1F32-E94C-BAF8-ECFE31E7B7B8}">
      <dsp:nvSpPr>
        <dsp:cNvPr id="0" name=""/>
        <dsp:cNvSpPr/>
      </dsp:nvSpPr>
      <dsp:spPr>
        <a:xfrm>
          <a:off x="0" y="2213109"/>
          <a:ext cx="10515600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 dirty="0"/>
            <a:t>Was passiert in dem Buch? </a:t>
          </a:r>
        </a:p>
      </dsp:txBody>
      <dsp:txXfrm>
        <a:off x="31185" y="2244294"/>
        <a:ext cx="10453230" cy="576450"/>
      </dsp:txXfrm>
    </dsp:sp>
    <dsp:sp modelId="{D9509526-A9B3-2444-AD21-3695E5F48F15}">
      <dsp:nvSpPr>
        <dsp:cNvPr id="0" name=""/>
        <dsp:cNvSpPr/>
      </dsp:nvSpPr>
      <dsp:spPr>
        <a:xfrm>
          <a:off x="0" y="2926809"/>
          <a:ext cx="10515600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 dirty="0" err="1"/>
            <a:t>Lies</a:t>
          </a:r>
          <a:r>
            <a:rPr lang="de-DE" sz="2600" kern="1200" dirty="0"/>
            <a:t> eine spannende Stelle aus dem Buch vor. </a:t>
          </a:r>
        </a:p>
      </dsp:txBody>
      <dsp:txXfrm>
        <a:off x="31185" y="2957994"/>
        <a:ext cx="10453230" cy="576450"/>
      </dsp:txXfrm>
    </dsp:sp>
    <dsp:sp modelId="{B590BD39-B7C7-5B46-B477-4794BF76F780}">
      <dsp:nvSpPr>
        <dsp:cNvPr id="0" name=""/>
        <dsp:cNvSpPr/>
      </dsp:nvSpPr>
      <dsp:spPr>
        <a:xfrm>
          <a:off x="0" y="3640509"/>
          <a:ext cx="10515600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kern="1200" dirty="0"/>
            <a:t>...</a:t>
          </a:r>
        </a:p>
      </dsp:txBody>
      <dsp:txXfrm>
        <a:off x="31185" y="3671694"/>
        <a:ext cx="10453230" cy="576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ED957F-A7A5-DAAC-CEA5-497FCCB451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63D875F-31B7-ED9D-3630-60FAD579A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ADA55C-2930-2DFF-E76A-70BDD8B1C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6255812-619E-8EE9-9189-7A0B47F93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41027C0-04BA-4C78-B66C-CA722BA3B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827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2796D9-3C7E-237C-7CB8-32DD7A45F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93FB936-D6B3-6F9A-4C19-14EAB36399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0EB84C9-96FD-9CC1-E5C5-0F3502E26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305681-0514-C058-8690-AFFF641C2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054412F-EE94-3F49-DA99-A10FE54E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098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6911A2-B945-5407-79FB-94F00FCF4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211B26E-0527-DCB5-ED67-5CA332875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9248DF-6E0E-5799-0FA8-58FED38A7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CE78B70-E3CB-8A70-D309-54EDEB217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B98B442-0A50-AF41-C0A8-4386EC9E7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628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499D76-18FB-EEC6-A1B3-70E9AC3B9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5DC53F-5343-8150-4B58-82FB6FBD98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86F6721-FDF0-0B52-3ADC-C2B979FD3A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02A766B-507E-B4B6-C242-DB91FEA1A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938AEC-427F-AA39-9F9C-668DC54EE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2806B2A-3277-AA93-4369-C6028651F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4532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F42C01-CB39-B0E6-D14C-3FE90853F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40E32CA-C97A-182F-B621-88DC3544B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21F0F6F-EBA0-B8F7-AE89-06EB8B51E3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2280245-10C7-EC4F-9003-BFAC0EA330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AD8C2AB-EA01-CB78-3D9B-9730204C98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720EC8C-3F51-47C8-96EC-346CBAE03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4BD7751-81A4-D0BD-F36C-64000A491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CC3BB9B-0187-941A-B8F5-3CE72CE56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7277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B2C270-3F08-5099-CE91-830841C03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F059853-1678-90F0-14CB-3FC9A25B4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4665725-8684-E34B-C726-FFF420C1B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0089E38-D0B0-7FEA-3FBD-D8930AD36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3049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7CE2975-E117-7654-3811-0B5B01B45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6A524A6-2347-B121-0C7D-EDE44F2B4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CFC88AE-37FB-769A-A1C9-3BE240BAC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165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346C65-18F4-834A-0A6C-B3125719F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3DEF53-1774-E8AA-5B66-1E1ABC531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2236BE-EF59-CF8D-EC33-4339B596C2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5B7075F-4A41-D817-AB07-6ABB8B91D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305CEF8-4A0D-F09C-5488-2A9975589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D546BE5-EA45-EC29-433E-B08FD223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1840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C2CD68-E9DB-E5EE-34E6-4F302B25B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BA13AE9-3AFC-85F0-AE7A-D9F5996567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14819B3-ADF0-40B2-820C-899A569253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8EE6D01-B3D4-2754-ADAE-AC2113E2D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8E2DF26-758F-4098-50E8-D091114C3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C02B6BD-D5D9-D26E-383C-A9AAAF08A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1773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104C88-7F4B-FC9B-68BF-C67163144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EC0FD36-7BC6-2CA1-C8A7-F8CB215584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6BE419B-072A-5255-1A0D-C51C73E8B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4E7466C-0DFB-7A08-CFE1-C78925812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9241F7-781F-7362-952B-CE851E55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0808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70F1A1F-CE9D-5001-08DF-C2870CC6E9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65AD564-6B3C-EF70-456A-EBFAE198E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F38168A-C338-CB37-ACBB-32248CBEF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914A82-AB3C-6FD2-1DCD-C50F969D9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217317-9CA7-2EAA-0BB5-803B60C07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7269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5C9E41E1-ADF8-6716-7E9E-CAC016C39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676B25D-870C-AB30-9322-88C368FB7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2BFE90-7CD7-7DF0-0C4B-66A9C4A774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0E46F0-EBB3-BC4A-A10B-610E36E815E2}" type="datetimeFigureOut">
              <a:rPr lang="de-DE" smtClean="0"/>
              <a:t>19.08.24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D384CB1-8240-A52F-900D-B6809AA864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5A76-F805-60C1-E127-2AD5D3224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D1A093-C654-DE4A-A562-780B574121B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9982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fik 8" descr="Bunte Stifte und Bücher">
            <a:extLst>
              <a:ext uri="{FF2B5EF4-FFF2-40B4-BE49-F238E27FC236}">
                <a16:creationId xmlns:a16="http://schemas.microsoft.com/office/drawing/2014/main" id="{6E08EDBC-E9DE-7865-649E-7137591C08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90" r="-2" b="-2"/>
          <a:stretch/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5C3FEDE-990E-FEE8-E7D6-E1E1836AA5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50" y="3962400"/>
            <a:ext cx="5505814" cy="1690409"/>
          </a:xfrm>
        </p:spPr>
        <p:txBody>
          <a:bodyPr anchor="b">
            <a:normAutofit/>
          </a:bodyPr>
          <a:lstStyle/>
          <a:p>
            <a:pPr algn="l"/>
            <a:r>
              <a:rPr lang="de-DE" sz="4400"/>
              <a:t>Mini-Buchvorstellung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59AA722-7C00-EA2A-514A-F51B8D22DE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5709565"/>
            <a:ext cx="5395975" cy="646785"/>
          </a:xfrm>
        </p:spPr>
        <p:txBody>
          <a:bodyPr>
            <a:normAutofit/>
          </a:bodyPr>
          <a:lstStyle/>
          <a:p>
            <a:pPr algn="l"/>
            <a:r>
              <a:rPr lang="de-DE" dirty="0"/>
              <a:t>Klasse 2</a:t>
            </a:r>
            <a:endParaRPr lang="de-DE"/>
          </a:p>
        </p:txBody>
      </p:sp>
      <p:pic>
        <p:nvPicPr>
          <p:cNvPr id="11" name="Grafik 10" descr="Stapel mehrfarbiger Bücher">
            <a:extLst>
              <a:ext uri="{FF2B5EF4-FFF2-40B4-BE49-F238E27FC236}">
                <a16:creationId xmlns:a16="http://schemas.microsoft.com/office/drawing/2014/main" id="{908ABE57-7DC7-99A3-339C-6801585C24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437" r="25620" b="1"/>
          <a:stretch/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12504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7EBF3C-FBE8-4A9C-F5CA-99692B2A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Stufe 1: 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77C0300E-7D59-233B-AEFC-4464A049999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600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7EBF3C-FBE8-4A9C-F5CA-99692B2A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Stufe 2: 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77C0300E-7D59-233B-AEFC-4464A04999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755689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2196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7EBF3C-FBE8-4A9C-F5CA-99692B2A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Stufe 3: 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77C0300E-7D59-233B-AEFC-4464A04999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317054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6106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7EBF3C-FBE8-4A9C-F5CA-99692B2AC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Stufe 4: 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77C0300E-7D59-233B-AEFC-4464A04999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329406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9742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Macintosh PowerPoint</Application>
  <PresentationFormat>Breitbild</PresentationFormat>
  <Paragraphs>24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</vt:lpstr>
      <vt:lpstr>Mini-Buchvorstellung</vt:lpstr>
      <vt:lpstr>Stufe 1: </vt:lpstr>
      <vt:lpstr>Stufe 2: </vt:lpstr>
      <vt:lpstr>Stufe 3: </vt:lpstr>
      <vt:lpstr>Stufe 4: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Aleksandra Ratkovic</dc:creator>
  <cp:lastModifiedBy>Aleksandra Ratkovic</cp:lastModifiedBy>
  <cp:revision>1</cp:revision>
  <dcterms:created xsi:type="dcterms:W3CDTF">2024-08-19T08:07:34Z</dcterms:created>
  <dcterms:modified xsi:type="dcterms:W3CDTF">2024-08-19T08:16:35Z</dcterms:modified>
</cp:coreProperties>
</file>