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8" r:id="rId4"/>
    <p:sldId id="259" r:id="rId5"/>
    <p:sldId id="260" r:id="rId6"/>
    <p:sldId id="262" r:id="rId7"/>
    <p:sldId id="261" r:id="rId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53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5E62E8-6964-4897-B2E7-F33DFD4EB95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D0252F49-51ED-4BF9-B1CE-07DB3F5AD16C}">
      <dgm:prSet phldrT="[Text]"/>
      <dgm:spPr/>
      <dgm:t>
        <a:bodyPr/>
        <a:lstStyle/>
        <a:p>
          <a:r>
            <a:rPr lang="de-DE" dirty="0"/>
            <a:t>Mareike Bangert</a:t>
          </a:r>
        </a:p>
      </dgm:t>
    </dgm:pt>
    <dgm:pt modelId="{C081DA92-9FF9-41D6-854F-D7562603B1FA}" type="parTrans" cxnId="{B55F56D3-2E27-41C5-BA95-DB149617FE99}">
      <dgm:prSet/>
      <dgm:spPr/>
      <dgm:t>
        <a:bodyPr/>
        <a:lstStyle/>
        <a:p>
          <a:endParaRPr lang="de-DE"/>
        </a:p>
      </dgm:t>
    </dgm:pt>
    <dgm:pt modelId="{510F2447-45BE-459E-B57F-ED9C80E799B9}" type="sibTrans" cxnId="{B55F56D3-2E27-41C5-BA95-DB149617FE99}">
      <dgm:prSet/>
      <dgm:spPr/>
      <dgm:t>
        <a:bodyPr/>
        <a:lstStyle/>
        <a:p>
          <a:endParaRPr lang="de-DE"/>
        </a:p>
      </dgm:t>
    </dgm:pt>
    <dgm:pt modelId="{426FA445-41A7-4924-BC69-29E753819E53}">
      <dgm:prSet phldrT="[Text]"/>
      <dgm:spPr/>
      <dgm:t>
        <a:bodyPr/>
        <a:lstStyle/>
        <a:p>
          <a:pPr>
            <a:buNone/>
          </a:pPr>
          <a:r>
            <a:rPr lang="de-DE" dirty="0"/>
            <a:t>Fachberatung Medienbildung</a:t>
          </a:r>
        </a:p>
      </dgm:t>
    </dgm:pt>
    <dgm:pt modelId="{689DAD5D-D389-4B3B-A3A1-4ED9FA789CBC}" type="parTrans" cxnId="{4CFAD660-CB93-4854-8236-C4DCB2428047}">
      <dgm:prSet/>
      <dgm:spPr/>
      <dgm:t>
        <a:bodyPr/>
        <a:lstStyle/>
        <a:p>
          <a:endParaRPr lang="de-DE"/>
        </a:p>
      </dgm:t>
    </dgm:pt>
    <dgm:pt modelId="{B8D9DE5B-15ED-4CF5-BB6B-0309CE4B4902}" type="sibTrans" cxnId="{4CFAD660-CB93-4854-8236-C4DCB2428047}">
      <dgm:prSet/>
      <dgm:spPr/>
      <dgm:t>
        <a:bodyPr/>
        <a:lstStyle/>
        <a:p>
          <a:endParaRPr lang="de-DE"/>
        </a:p>
      </dgm:t>
    </dgm:pt>
    <dgm:pt modelId="{36BB3A30-861D-42D4-8F8D-652F3AA199BC}">
      <dgm:prSet phldrT="[Text]"/>
      <dgm:spPr/>
      <dgm:t>
        <a:bodyPr/>
        <a:lstStyle/>
        <a:p>
          <a:r>
            <a:rPr lang="de-DE" dirty="0"/>
            <a:t>Manfred George</a:t>
          </a:r>
        </a:p>
      </dgm:t>
    </dgm:pt>
    <dgm:pt modelId="{2779741A-4F05-4F86-A58F-16F02EA63757}" type="parTrans" cxnId="{0A156E5A-57CE-404E-81CE-E8D319C0A8D0}">
      <dgm:prSet/>
      <dgm:spPr/>
      <dgm:t>
        <a:bodyPr/>
        <a:lstStyle/>
        <a:p>
          <a:endParaRPr lang="de-DE"/>
        </a:p>
      </dgm:t>
    </dgm:pt>
    <dgm:pt modelId="{60A8D411-AF36-4A28-80FA-7C6277A56B23}" type="sibTrans" cxnId="{0A156E5A-57CE-404E-81CE-E8D319C0A8D0}">
      <dgm:prSet/>
      <dgm:spPr/>
      <dgm:t>
        <a:bodyPr/>
        <a:lstStyle/>
        <a:p>
          <a:endParaRPr lang="de-DE"/>
        </a:p>
      </dgm:t>
    </dgm:pt>
    <dgm:pt modelId="{377B2F00-5857-4AFB-927A-F5E02CAD0BC2}">
      <dgm:prSet phldrT="[Text]"/>
      <dgm:spPr/>
      <dgm:t>
        <a:bodyPr/>
        <a:lstStyle/>
        <a:p>
          <a:pPr>
            <a:buNone/>
          </a:pPr>
          <a:r>
            <a:rPr lang="de-DE" dirty="0"/>
            <a:t>Fachberatung Medienbildung</a:t>
          </a:r>
        </a:p>
      </dgm:t>
    </dgm:pt>
    <dgm:pt modelId="{CC6E62F6-B7E1-4904-B684-DC1E41E1145E}" type="parTrans" cxnId="{96BB68DF-D22C-4E62-95B3-EA5819D695E1}">
      <dgm:prSet/>
      <dgm:spPr/>
      <dgm:t>
        <a:bodyPr/>
        <a:lstStyle/>
        <a:p>
          <a:endParaRPr lang="de-DE"/>
        </a:p>
      </dgm:t>
    </dgm:pt>
    <dgm:pt modelId="{CDF811EF-CA3B-4B89-970B-FD1156B1221F}" type="sibTrans" cxnId="{96BB68DF-D22C-4E62-95B3-EA5819D695E1}">
      <dgm:prSet/>
      <dgm:spPr/>
      <dgm:t>
        <a:bodyPr/>
        <a:lstStyle/>
        <a:p>
          <a:endParaRPr lang="de-DE"/>
        </a:p>
      </dgm:t>
    </dgm:pt>
    <dgm:pt modelId="{207110ED-B052-473E-8E02-6E7C5368672B}">
      <dgm:prSet phldrT="[Text]"/>
      <dgm:spPr/>
      <dgm:t>
        <a:bodyPr/>
        <a:lstStyle/>
        <a:p>
          <a:r>
            <a:rPr lang="de-DE" dirty="0"/>
            <a:t>Alexander Emde</a:t>
          </a:r>
        </a:p>
      </dgm:t>
    </dgm:pt>
    <dgm:pt modelId="{476BD917-6210-42F8-9F69-BD14F927BB5A}" type="parTrans" cxnId="{FC43EFD1-6A4E-4CAE-A507-1AB07F12630B}">
      <dgm:prSet/>
      <dgm:spPr/>
      <dgm:t>
        <a:bodyPr/>
        <a:lstStyle/>
        <a:p>
          <a:endParaRPr lang="de-DE"/>
        </a:p>
      </dgm:t>
    </dgm:pt>
    <dgm:pt modelId="{7406612D-4DC0-44BF-8271-7F29771067A3}" type="sibTrans" cxnId="{FC43EFD1-6A4E-4CAE-A507-1AB07F12630B}">
      <dgm:prSet/>
      <dgm:spPr/>
      <dgm:t>
        <a:bodyPr/>
        <a:lstStyle/>
        <a:p>
          <a:endParaRPr lang="de-DE"/>
        </a:p>
      </dgm:t>
    </dgm:pt>
    <dgm:pt modelId="{DCCE405A-EF85-4CC8-931E-155E76450B7F}">
      <dgm:prSet phldrT="[Text]"/>
      <dgm:spPr/>
      <dgm:t>
        <a:bodyPr/>
        <a:lstStyle/>
        <a:p>
          <a:pPr>
            <a:buNone/>
          </a:pPr>
          <a:r>
            <a:rPr lang="de-DE" dirty="0"/>
            <a:t>Fachberatung Medienbildung</a:t>
          </a:r>
        </a:p>
      </dgm:t>
    </dgm:pt>
    <dgm:pt modelId="{C0C9C5D1-FC9B-4EAB-976D-542A1923A66A}" type="parTrans" cxnId="{76C82C53-ECD9-42ED-AACC-B9359EDA72C9}">
      <dgm:prSet/>
      <dgm:spPr/>
      <dgm:t>
        <a:bodyPr/>
        <a:lstStyle/>
        <a:p>
          <a:endParaRPr lang="de-DE"/>
        </a:p>
      </dgm:t>
    </dgm:pt>
    <dgm:pt modelId="{25E4BF8A-4A83-4AE3-B6B2-9BDE740687E9}" type="sibTrans" cxnId="{76C82C53-ECD9-42ED-AACC-B9359EDA72C9}">
      <dgm:prSet/>
      <dgm:spPr/>
      <dgm:t>
        <a:bodyPr/>
        <a:lstStyle/>
        <a:p>
          <a:endParaRPr lang="de-DE"/>
        </a:p>
      </dgm:t>
    </dgm:pt>
    <dgm:pt modelId="{D46F37A1-7317-45DF-859C-BF2161039B17}">
      <dgm:prSet phldrT="[Text]"/>
      <dgm:spPr/>
      <dgm:t>
        <a:bodyPr/>
        <a:lstStyle/>
        <a:p>
          <a:r>
            <a:rPr lang="de-DE" dirty="0"/>
            <a:t>Daniel Vach</a:t>
          </a:r>
        </a:p>
      </dgm:t>
    </dgm:pt>
    <dgm:pt modelId="{566D5F19-794D-4BAE-B878-E7FCF0F2FFAC}" type="parTrans" cxnId="{801E4C2E-1EDB-4ADE-A8AA-F9A98DABD470}">
      <dgm:prSet/>
      <dgm:spPr/>
      <dgm:t>
        <a:bodyPr/>
        <a:lstStyle/>
        <a:p>
          <a:endParaRPr lang="de-DE"/>
        </a:p>
      </dgm:t>
    </dgm:pt>
    <dgm:pt modelId="{96E0CCBE-2858-437B-936D-E1F05077768F}" type="sibTrans" cxnId="{801E4C2E-1EDB-4ADE-A8AA-F9A98DABD470}">
      <dgm:prSet/>
      <dgm:spPr/>
      <dgm:t>
        <a:bodyPr/>
        <a:lstStyle/>
        <a:p>
          <a:endParaRPr lang="de-DE"/>
        </a:p>
      </dgm:t>
    </dgm:pt>
    <dgm:pt modelId="{3321B184-86AC-40C7-8021-820C8145F578}">
      <dgm:prSet phldrT="[Text]"/>
      <dgm:spPr/>
      <dgm:t>
        <a:bodyPr/>
        <a:lstStyle/>
        <a:p>
          <a:pPr>
            <a:buNone/>
          </a:pPr>
          <a:r>
            <a:rPr lang="de-DE" dirty="0"/>
            <a:t>Fachberatung Medienbildung Pädagogische Tage</a:t>
          </a:r>
        </a:p>
      </dgm:t>
    </dgm:pt>
    <dgm:pt modelId="{45673B87-F6C0-4B80-B002-452C00E0AF09}" type="parTrans" cxnId="{57AFDF11-299E-41A8-8C7D-B7696E5CF920}">
      <dgm:prSet/>
      <dgm:spPr/>
      <dgm:t>
        <a:bodyPr/>
        <a:lstStyle/>
        <a:p>
          <a:endParaRPr lang="de-DE"/>
        </a:p>
      </dgm:t>
    </dgm:pt>
    <dgm:pt modelId="{06EA1398-55C4-45F7-B5DE-89B98FF28243}" type="sibTrans" cxnId="{57AFDF11-299E-41A8-8C7D-B7696E5CF920}">
      <dgm:prSet/>
      <dgm:spPr/>
      <dgm:t>
        <a:bodyPr/>
        <a:lstStyle/>
        <a:p>
          <a:endParaRPr lang="de-DE"/>
        </a:p>
      </dgm:t>
    </dgm:pt>
    <dgm:pt modelId="{A648E6EC-8BFD-4CDD-882D-CD20DC16F6A1}">
      <dgm:prSet phldrT="[Text]"/>
      <dgm:spPr/>
      <dgm:t>
        <a:bodyPr/>
        <a:lstStyle/>
        <a:p>
          <a:r>
            <a:rPr lang="de-DE" dirty="0"/>
            <a:t>Jasmin Schröder</a:t>
          </a:r>
        </a:p>
      </dgm:t>
    </dgm:pt>
    <dgm:pt modelId="{60D483F6-B147-4E73-AC4C-8410D3BAF5BF}" type="parTrans" cxnId="{3800CAE4-396B-4F37-B3ED-358A576C46AA}">
      <dgm:prSet/>
      <dgm:spPr/>
      <dgm:t>
        <a:bodyPr/>
        <a:lstStyle/>
        <a:p>
          <a:endParaRPr lang="de-DE"/>
        </a:p>
      </dgm:t>
    </dgm:pt>
    <dgm:pt modelId="{4EF82DE1-C68F-46F2-AEED-9D3ED4FE3999}" type="sibTrans" cxnId="{3800CAE4-396B-4F37-B3ED-358A576C46AA}">
      <dgm:prSet/>
      <dgm:spPr/>
      <dgm:t>
        <a:bodyPr/>
        <a:lstStyle/>
        <a:p>
          <a:endParaRPr lang="de-DE"/>
        </a:p>
      </dgm:t>
    </dgm:pt>
    <dgm:pt modelId="{AA2C5169-1872-46F8-AF74-D0A4C8AA1055}">
      <dgm:prSet phldrT="[Text]"/>
      <dgm:spPr/>
      <dgm:t>
        <a:bodyPr/>
        <a:lstStyle/>
        <a:p>
          <a:pPr>
            <a:buNone/>
          </a:pPr>
          <a:r>
            <a:rPr lang="de-DE" dirty="0"/>
            <a:t>Praxisnetzwerk Medienbildung</a:t>
          </a:r>
        </a:p>
      </dgm:t>
    </dgm:pt>
    <dgm:pt modelId="{FEBB83A5-DE71-4C56-B763-41BC21D16B58}" type="parTrans" cxnId="{CD275C17-183A-4133-AA94-E82C56ECC8A3}">
      <dgm:prSet/>
      <dgm:spPr/>
      <dgm:t>
        <a:bodyPr/>
        <a:lstStyle/>
        <a:p>
          <a:endParaRPr lang="de-DE"/>
        </a:p>
      </dgm:t>
    </dgm:pt>
    <dgm:pt modelId="{208B10A7-13F3-4822-856C-397DCE2EF43E}" type="sibTrans" cxnId="{CD275C17-183A-4133-AA94-E82C56ECC8A3}">
      <dgm:prSet/>
      <dgm:spPr/>
      <dgm:t>
        <a:bodyPr/>
        <a:lstStyle/>
        <a:p>
          <a:endParaRPr lang="de-DE"/>
        </a:p>
      </dgm:t>
    </dgm:pt>
    <dgm:pt modelId="{0979D924-0764-4A32-BEB0-E58AF0F5EED6}">
      <dgm:prSet phldrT="[Text]"/>
      <dgm:spPr/>
      <dgm:t>
        <a:bodyPr/>
        <a:lstStyle/>
        <a:p>
          <a:r>
            <a:rPr lang="de-DE" dirty="0"/>
            <a:t>Jonas Spiegelberg</a:t>
          </a:r>
        </a:p>
      </dgm:t>
    </dgm:pt>
    <dgm:pt modelId="{07C341FF-83D8-4AA0-AB2A-B9F6BC346824}" type="parTrans" cxnId="{7197D845-7F42-4738-87D5-EA0F11442F02}">
      <dgm:prSet/>
      <dgm:spPr/>
      <dgm:t>
        <a:bodyPr/>
        <a:lstStyle/>
        <a:p>
          <a:endParaRPr lang="de-DE"/>
        </a:p>
      </dgm:t>
    </dgm:pt>
    <dgm:pt modelId="{9D04C384-1BF2-48AC-8E95-1B482E1AF688}" type="sibTrans" cxnId="{7197D845-7F42-4738-87D5-EA0F11442F02}">
      <dgm:prSet/>
      <dgm:spPr/>
      <dgm:t>
        <a:bodyPr/>
        <a:lstStyle/>
        <a:p>
          <a:endParaRPr lang="de-DE"/>
        </a:p>
      </dgm:t>
    </dgm:pt>
    <dgm:pt modelId="{C41624F6-1454-4691-9846-83FF321F219D}">
      <dgm:prSet phldrT="[Text]"/>
      <dgm:spPr/>
      <dgm:t>
        <a:bodyPr/>
        <a:lstStyle/>
        <a:p>
          <a:pPr>
            <a:buNone/>
          </a:pPr>
          <a:r>
            <a:rPr lang="de-DE" dirty="0"/>
            <a:t>Praxisnetzwerk Medienbildung</a:t>
          </a:r>
        </a:p>
      </dgm:t>
    </dgm:pt>
    <dgm:pt modelId="{5F92C9D1-8FD2-4AE4-93DC-B7675E72E76B}" type="parTrans" cxnId="{32136C60-86CF-487F-A25B-E25DEC20FAD5}">
      <dgm:prSet/>
      <dgm:spPr/>
      <dgm:t>
        <a:bodyPr/>
        <a:lstStyle/>
        <a:p>
          <a:endParaRPr lang="de-DE"/>
        </a:p>
      </dgm:t>
    </dgm:pt>
    <dgm:pt modelId="{FD66572F-BA97-4C80-A74B-722B57F373CB}" type="sibTrans" cxnId="{32136C60-86CF-487F-A25B-E25DEC20FAD5}">
      <dgm:prSet/>
      <dgm:spPr/>
      <dgm:t>
        <a:bodyPr/>
        <a:lstStyle/>
        <a:p>
          <a:endParaRPr lang="de-DE"/>
        </a:p>
      </dgm:t>
    </dgm:pt>
    <dgm:pt modelId="{81FA0F5A-22A4-4920-942F-9654FD3D58EE}">
      <dgm:prSet phldrT="[Text]"/>
      <dgm:spPr/>
      <dgm:t>
        <a:bodyPr/>
        <a:lstStyle/>
        <a:p>
          <a:pPr>
            <a:buNone/>
          </a:pPr>
          <a:r>
            <a:rPr lang="de-DE" dirty="0"/>
            <a:t>Leitung Medienzentrum</a:t>
          </a:r>
        </a:p>
      </dgm:t>
    </dgm:pt>
    <dgm:pt modelId="{BBE70539-640A-4E70-94B9-E8544AC9D357}" type="parTrans" cxnId="{F65FD207-FD9A-4700-96B2-6FE1F698C17D}">
      <dgm:prSet/>
      <dgm:spPr/>
      <dgm:t>
        <a:bodyPr/>
        <a:lstStyle/>
        <a:p>
          <a:endParaRPr lang="de-DE"/>
        </a:p>
      </dgm:t>
    </dgm:pt>
    <dgm:pt modelId="{7CAA27EF-4811-4E7C-97AA-F7221102C7BE}" type="sibTrans" cxnId="{F65FD207-FD9A-4700-96B2-6FE1F698C17D}">
      <dgm:prSet/>
      <dgm:spPr/>
      <dgm:t>
        <a:bodyPr/>
        <a:lstStyle/>
        <a:p>
          <a:endParaRPr lang="de-DE"/>
        </a:p>
      </dgm:t>
    </dgm:pt>
    <dgm:pt modelId="{1A2AE96A-8311-4987-B21F-F3AB7CBD40FC}" type="pres">
      <dgm:prSet presAssocID="{B95E62E8-6964-4897-B2E7-F33DFD4EB956}" presName="Name0" presStyleCnt="0">
        <dgm:presLayoutVars>
          <dgm:dir/>
          <dgm:animLvl val="lvl"/>
          <dgm:resizeHandles val="exact"/>
        </dgm:presLayoutVars>
      </dgm:prSet>
      <dgm:spPr/>
    </dgm:pt>
    <dgm:pt modelId="{13B47A08-1255-4193-97EF-CDAF7A7D7408}" type="pres">
      <dgm:prSet presAssocID="{D0252F49-51ED-4BF9-B1CE-07DB3F5AD16C}" presName="linNode" presStyleCnt="0"/>
      <dgm:spPr/>
    </dgm:pt>
    <dgm:pt modelId="{9B9B420A-39FF-482C-8E21-2F955BC03F9A}" type="pres">
      <dgm:prSet presAssocID="{D0252F49-51ED-4BF9-B1CE-07DB3F5AD16C}" presName="parentText" presStyleLbl="node1" presStyleIdx="0" presStyleCnt="6">
        <dgm:presLayoutVars>
          <dgm:chMax val="1"/>
          <dgm:bulletEnabled val="1"/>
        </dgm:presLayoutVars>
      </dgm:prSet>
      <dgm:spPr/>
    </dgm:pt>
    <dgm:pt modelId="{157A2992-87A0-432C-913F-3D08815503DA}" type="pres">
      <dgm:prSet presAssocID="{D0252F49-51ED-4BF9-B1CE-07DB3F5AD16C}" presName="descendantText" presStyleLbl="alignAccFollowNode1" presStyleIdx="0" presStyleCnt="6">
        <dgm:presLayoutVars>
          <dgm:bulletEnabled val="1"/>
        </dgm:presLayoutVars>
      </dgm:prSet>
      <dgm:spPr/>
    </dgm:pt>
    <dgm:pt modelId="{CC7F1D69-5875-4B7F-A1FF-BB101CFE244E}" type="pres">
      <dgm:prSet presAssocID="{510F2447-45BE-459E-B57F-ED9C80E799B9}" presName="sp" presStyleCnt="0"/>
      <dgm:spPr/>
    </dgm:pt>
    <dgm:pt modelId="{F0D3CED8-A010-42F8-9035-4697847CCBD2}" type="pres">
      <dgm:prSet presAssocID="{36BB3A30-861D-42D4-8F8D-652F3AA199BC}" presName="linNode" presStyleCnt="0"/>
      <dgm:spPr/>
    </dgm:pt>
    <dgm:pt modelId="{D73E2FE9-981D-47F9-95E9-AF8F8E77CF53}" type="pres">
      <dgm:prSet presAssocID="{36BB3A30-861D-42D4-8F8D-652F3AA199BC}" presName="parentText" presStyleLbl="node1" presStyleIdx="1" presStyleCnt="6">
        <dgm:presLayoutVars>
          <dgm:chMax val="1"/>
          <dgm:bulletEnabled val="1"/>
        </dgm:presLayoutVars>
      </dgm:prSet>
      <dgm:spPr/>
    </dgm:pt>
    <dgm:pt modelId="{BB765CFB-F581-4B30-929B-A87424A69DAC}" type="pres">
      <dgm:prSet presAssocID="{36BB3A30-861D-42D4-8F8D-652F3AA199BC}" presName="descendantText" presStyleLbl="alignAccFollowNode1" presStyleIdx="1" presStyleCnt="6">
        <dgm:presLayoutVars>
          <dgm:bulletEnabled val="1"/>
        </dgm:presLayoutVars>
      </dgm:prSet>
      <dgm:spPr/>
    </dgm:pt>
    <dgm:pt modelId="{092AE9E8-F876-40B5-B2A1-F9195FEF3A18}" type="pres">
      <dgm:prSet presAssocID="{60A8D411-AF36-4A28-80FA-7C6277A56B23}" presName="sp" presStyleCnt="0"/>
      <dgm:spPr/>
    </dgm:pt>
    <dgm:pt modelId="{0ED0E3DE-7342-4B17-8DCA-953B971B2CE9}" type="pres">
      <dgm:prSet presAssocID="{207110ED-B052-473E-8E02-6E7C5368672B}" presName="linNode" presStyleCnt="0"/>
      <dgm:spPr/>
    </dgm:pt>
    <dgm:pt modelId="{676F27EC-B12F-45F2-B370-4EFA0102DDEE}" type="pres">
      <dgm:prSet presAssocID="{207110ED-B052-473E-8E02-6E7C5368672B}" presName="parentText" presStyleLbl="node1" presStyleIdx="2" presStyleCnt="6">
        <dgm:presLayoutVars>
          <dgm:chMax val="1"/>
          <dgm:bulletEnabled val="1"/>
        </dgm:presLayoutVars>
      </dgm:prSet>
      <dgm:spPr/>
    </dgm:pt>
    <dgm:pt modelId="{BAF4B166-3EF7-4300-B665-D299BC3130CC}" type="pres">
      <dgm:prSet presAssocID="{207110ED-B052-473E-8E02-6E7C5368672B}" presName="descendantText" presStyleLbl="alignAccFollowNode1" presStyleIdx="2" presStyleCnt="6">
        <dgm:presLayoutVars>
          <dgm:bulletEnabled val="1"/>
        </dgm:presLayoutVars>
      </dgm:prSet>
      <dgm:spPr/>
    </dgm:pt>
    <dgm:pt modelId="{AF520121-C7C2-4096-8457-022BF2D0C752}" type="pres">
      <dgm:prSet presAssocID="{7406612D-4DC0-44BF-8271-7F29771067A3}" presName="sp" presStyleCnt="0"/>
      <dgm:spPr/>
    </dgm:pt>
    <dgm:pt modelId="{A697C657-D51C-42DC-B388-786C8F6A90F5}" type="pres">
      <dgm:prSet presAssocID="{D46F37A1-7317-45DF-859C-BF2161039B17}" presName="linNode" presStyleCnt="0"/>
      <dgm:spPr/>
    </dgm:pt>
    <dgm:pt modelId="{7F699814-A5DD-495A-9682-50C97F62EEFD}" type="pres">
      <dgm:prSet presAssocID="{D46F37A1-7317-45DF-859C-BF2161039B17}" presName="parentText" presStyleLbl="node1" presStyleIdx="3" presStyleCnt="6">
        <dgm:presLayoutVars>
          <dgm:chMax val="1"/>
          <dgm:bulletEnabled val="1"/>
        </dgm:presLayoutVars>
      </dgm:prSet>
      <dgm:spPr/>
    </dgm:pt>
    <dgm:pt modelId="{F74584EE-540A-49B1-B880-81ED6486F1A7}" type="pres">
      <dgm:prSet presAssocID="{D46F37A1-7317-45DF-859C-BF2161039B17}" presName="descendantText" presStyleLbl="alignAccFollowNode1" presStyleIdx="3" presStyleCnt="6">
        <dgm:presLayoutVars>
          <dgm:bulletEnabled val="1"/>
        </dgm:presLayoutVars>
      </dgm:prSet>
      <dgm:spPr/>
    </dgm:pt>
    <dgm:pt modelId="{F37CC7E3-9F4F-4D94-934D-05719E98C88F}" type="pres">
      <dgm:prSet presAssocID="{96E0CCBE-2858-437B-936D-E1F05077768F}" presName="sp" presStyleCnt="0"/>
      <dgm:spPr/>
    </dgm:pt>
    <dgm:pt modelId="{C996241B-8643-4029-91F9-4321BB9C46D6}" type="pres">
      <dgm:prSet presAssocID="{A648E6EC-8BFD-4CDD-882D-CD20DC16F6A1}" presName="linNode" presStyleCnt="0"/>
      <dgm:spPr/>
    </dgm:pt>
    <dgm:pt modelId="{7BF4E670-4913-48F4-A95F-3EDA19B3E093}" type="pres">
      <dgm:prSet presAssocID="{A648E6EC-8BFD-4CDD-882D-CD20DC16F6A1}" presName="parentText" presStyleLbl="node1" presStyleIdx="4" presStyleCnt="6">
        <dgm:presLayoutVars>
          <dgm:chMax val="1"/>
          <dgm:bulletEnabled val="1"/>
        </dgm:presLayoutVars>
      </dgm:prSet>
      <dgm:spPr/>
    </dgm:pt>
    <dgm:pt modelId="{F2D33933-6A49-43F3-895E-A2F95003E7F1}" type="pres">
      <dgm:prSet presAssocID="{A648E6EC-8BFD-4CDD-882D-CD20DC16F6A1}" presName="descendantText" presStyleLbl="alignAccFollowNode1" presStyleIdx="4" presStyleCnt="6">
        <dgm:presLayoutVars>
          <dgm:bulletEnabled val="1"/>
        </dgm:presLayoutVars>
      </dgm:prSet>
      <dgm:spPr/>
    </dgm:pt>
    <dgm:pt modelId="{8931C091-6494-4CA9-A857-C9B38FE71FC6}" type="pres">
      <dgm:prSet presAssocID="{4EF82DE1-C68F-46F2-AEED-9D3ED4FE3999}" presName="sp" presStyleCnt="0"/>
      <dgm:spPr/>
    </dgm:pt>
    <dgm:pt modelId="{2E3FE971-415A-4E39-A758-BC202FC08E88}" type="pres">
      <dgm:prSet presAssocID="{0979D924-0764-4A32-BEB0-E58AF0F5EED6}" presName="linNode" presStyleCnt="0"/>
      <dgm:spPr/>
    </dgm:pt>
    <dgm:pt modelId="{3EDD7CA3-1552-4411-B4C3-158A425C7F4B}" type="pres">
      <dgm:prSet presAssocID="{0979D924-0764-4A32-BEB0-E58AF0F5EED6}" presName="parentText" presStyleLbl="node1" presStyleIdx="5" presStyleCnt="6">
        <dgm:presLayoutVars>
          <dgm:chMax val="1"/>
          <dgm:bulletEnabled val="1"/>
        </dgm:presLayoutVars>
      </dgm:prSet>
      <dgm:spPr/>
    </dgm:pt>
    <dgm:pt modelId="{8F922608-5CDF-4A30-A155-4E55FC7CFE9D}" type="pres">
      <dgm:prSet presAssocID="{0979D924-0764-4A32-BEB0-E58AF0F5EED6}" presName="descendantText" presStyleLbl="alignAccFollowNode1" presStyleIdx="5" presStyleCnt="6">
        <dgm:presLayoutVars>
          <dgm:bulletEnabled val="1"/>
        </dgm:presLayoutVars>
      </dgm:prSet>
      <dgm:spPr/>
    </dgm:pt>
  </dgm:ptLst>
  <dgm:cxnLst>
    <dgm:cxn modelId="{F65FD207-FD9A-4700-96B2-6FE1F698C17D}" srcId="{207110ED-B052-473E-8E02-6E7C5368672B}" destId="{81FA0F5A-22A4-4920-942F-9654FD3D58EE}" srcOrd="1" destOrd="0" parTransId="{BBE70539-640A-4E70-94B9-E8544AC9D357}" sibTransId="{7CAA27EF-4811-4E7C-97AA-F7221102C7BE}"/>
    <dgm:cxn modelId="{57AFDF11-299E-41A8-8C7D-B7696E5CF920}" srcId="{D46F37A1-7317-45DF-859C-BF2161039B17}" destId="{3321B184-86AC-40C7-8021-820C8145F578}" srcOrd="0" destOrd="0" parTransId="{45673B87-F6C0-4B80-B002-452C00E0AF09}" sibTransId="{06EA1398-55C4-45F7-B5DE-89B98FF28243}"/>
    <dgm:cxn modelId="{CD275C17-183A-4133-AA94-E82C56ECC8A3}" srcId="{A648E6EC-8BFD-4CDD-882D-CD20DC16F6A1}" destId="{AA2C5169-1872-46F8-AF74-D0A4C8AA1055}" srcOrd="0" destOrd="0" parTransId="{FEBB83A5-DE71-4C56-B763-41BC21D16B58}" sibTransId="{208B10A7-13F3-4822-856C-397DCE2EF43E}"/>
    <dgm:cxn modelId="{16083B26-6EC9-401C-9AF8-3E8925ECE131}" type="presOf" srcId="{0979D924-0764-4A32-BEB0-E58AF0F5EED6}" destId="{3EDD7CA3-1552-4411-B4C3-158A425C7F4B}" srcOrd="0" destOrd="0" presId="urn:microsoft.com/office/officeart/2005/8/layout/vList5"/>
    <dgm:cxn modelId="{801E4C2E-1EDB-4ADE-A8AA-F9A98DABD470}" srcId="{B95E62E8-6964-4897-B2E7-F33DFD4EB956}" destId="{D46F37A1-7317-45DF-859C-BF2161039B17}" srcOrd="3" destOrd="0" parTransId="{566D5F19-794D-4BAE-B878-E7FCF0F2FFAC}" sibTransId="{96E0CCBE-2858-437B-936D-E1F05077768F}"/>
    <dgm:cxn modelId="{09C3A55E-25BD-4CFD-8566-BF11B287BC3F}" type="presOf" srcId="{207110ED-B052-473E-8E02-6E7C5368672B}" destId="{676F27EC-B12F-45F2-B370-4EFA0102DDEE}" srcOrd="0" destOrd="0" presId="urn:microsoft.com/office/officeart/2005/8/layout/vList5"/>
    <dgm:cxn modelId="{85E0EA5F-6295-4206-9F3C-DC210E771024}" type="presOf" srcId="{3321B184-86AC-40C7-8021-820C8145F578}" destId="{F74584EE-540A-49B1-B880-81ED6486F1A7}" srcOrd="0" destOrd="0" presId="urn:microsoft.com/office/officeart/2005/8/layout/vList5"/>
    <dgm:cxn modelId="{32136C60-86CF-487F-A25B-E25DEC20FAD5}" srcId="{0979D924-0764-4A32-BEB0-E58AF0F5EED6}" destId="{C41624F6-1454-4691-9846-83FF321F219D}" srcOrd="0" destOrd="0" parTransId="{5F92C9D1-8FD2-4AE4-93DC-B7675E72E76B}" sibTransId="{FD66572F-BA97-4C80-A74B-722B57F373CB}"/>
    <dgm:cxn modelId="{4CFAD660-CB93-4854-8236-C4DCB2428047}" srcId="{D0252F49-51ED-4BF9-B1CE-07DB3F5AD16C}" destId="{426FA445-41A7-4924-BC69-29E753819E53}" srcOrd="0" destOrd="0" parTransId="{689DAD5D-D389-4B3B-A3A1-4ED9FA789CBC}" sibTransId="{B8D9DE5B-15ED-4CF5-BB6B-0309CE4B4902}"/>
    <dgm:cxn modelId="{02599262-F178-407A-97E4-5110739B7B74}" type="presOf" srcId="{377B2F00-5857-4AFB-927A-F5E02CAD0BC2}" destId="{BB765CFB-F581-4B30-929B-A87424A69DAC}" srcOrd="0" destOrd="0" presId="urn:microsoft.com/office/officeart/2005/8/layout/vList5"/>
    <dgm:cxn modelId="{8C25B563-8EF0-4B79-9CAE-D10E84B73B86}" type="presOf" srcId="{81FA0F5A-22A4-4920-942F-9654FD3D58EE}" destId="{BAF4B166-3EF7-4300-B665-D299BC3130CC}" srcOrd="0" destOrd="1" presId="urn:microsoft.com/office/officeart/2005/8/layout/vList5"/>
    <dgm:cxn modelId="{4865D064-ECD7-435E-8C62-EAE1E06FC434}" type="presOf" srcId="{A648E6EC-8BFD-4CDD-882D-CD20DC16F6A1}" destId="{7BF4E670-4913-48F4-A95F-3EDA19B3E093}" srcOrd="0" destOrd="0" presId="urn:microsoft.com/office/officeart/2005/8/layout/vList5"/>
    <dgm:cxn modelId="{7197D845-7F42-4738-87D5-EA0F11442F02}" srcId="{B95E62E8-6964-4897-B2E7-F33DFD4EB956}" destId="{0979D924-0764-4A32-BEB0-E58AF0F5EED6}" srcOrd="5" destOrd="0" parTransId="{07C341FF-83D8-4AA0-AB2A-B9F6BC346824}" sibTransId="{9D04C384-1BF2-48AC-8E95-1B482E1AF688}"/>
    <dgm:cxn modelId="{EADE4D6F-0946-4645-B48A-15E93514B8CC}" type="presOf" srcId="{DCCE405A-EF85-4CC8-931E-155E76450B7F}" destId="{BAF4B166-3EF7-4300-B665-D299BC3130CC}" srcOrd="0" destOrd="0" presId="urn:microsoft.com/office/officeart/2005/8/layout/vList5"/>
    <dgm:cxn modelId="{76C82C53-ECD9-42ED-AACC-B9359EDA72C9}" srcId="{207110ED-B052-473E-8E02-6E7C5368672B}" destId="{DCCE405A-EF85-4CC8-931E-155E76450B7F}" srcOrd="0" destOrd="0" parTransId="{C0C9C5D1-FC9B-4EAB-976D-542A1923A66A}" sibTransId="{25E4BF8A-4A83-4AE3-B6B2-9BDE740687E9}"/>
    <dgm:cxn modelId="{0A156E5A-57CE-404E-81CE-E8D319C0A8D0}" srcId="{B95E62E8-6964-4897-B2E7-F33DFD4EB956}" destId="{36BB3A30-861D-42D4-8F8D-652F3AA199BC}" srcOrd="1" destOrd="0" parTransId="{2779741A-4F05-4F86-A58F-16F02EA63757}" sibTransId="{60A8D411-AF36-4A28-80FA-7C6277A56B23}"/>
    <dgm:cxn modelId="{7C35EDA3-FEE7-4B49-910E-56D459830577}" type="presOf" srcId="{D46F37A1-7317-45DF-859C-BF2161039B17}" destId="{7F699814-A5DD-495A-9682-50C97F62EEFD}" srcOrd="0" destOrd="0" presId="urn:microsoft.com/office/officeart/2005/8/layout/vList5"/>
    <dgm:cxn modelId="{555444AD-0147-49B9-B85D-10661590A870}" type="presOf" srcId="{AA2C5169-1872-46F8-AF74-D0A4C8AA1055}" destId="{F2D33933-6A49-43F3-895E-A2F95003E7F1}" srcOrd="0" destOrd="0" presId="urn:microsoft.com/office/officeart/2005/8/layout/vList5"/>
    <dgm:cxn modelId="{2788CDAF-6F19-4D9E-9A3F-96525FF6DACF}" type="presOf" srcId="{36BB3A30-861D-42D4-8F8D-652F3AA199BC}" destId="{D73E2FE9-981D-47F9-95E9-AF8F8E77CF53}" srcOrd="0" destOrd="0" presId="urn:microsoft.com/office/officeart/2005/8/layout/vList5"/>
    <dgm:cxn modelId="{5F9B41B4-725A-459E-9434-F9532164CFD5}" type="presOf" srcId="{B95E62E8-6964-4897-B2E7-F33DFD4EB956}" destId="{1A2AE96A-8311-4987-B21F-F3AB7CBD40FC}" srcOrd="0" destOrd="0" presId="urn:microsoft.com/office/officeart/2005/8/layout/vList5"/>
    <dgm:cxn modelId="{324998C2-E33D-4450-8DDE-8D6907E0818A}" type="presOf" srcId="{C41624F6-1454-4691-9846-83FF321F219D}" destId="{8F922608-5CDF-4A30-A155-4E55FC7CFE9D}" srcOrd="0" destOrd="0" presId="urn:microsoft.com/office/officeart/2005/8/layout/vList5"/>
    <dgm:cxn modelId="{97C39DC7-8FEE-40D6-8058-29F9832DE31F}" type="presOf" srcId="{426FA445-41A7-4924-BC69-29E753819E53}" destId="{157A2992-87A0-432C-913F-3D08815503DA}" srcOrd="0" destOrd="0" presId="urn:microsoft.com/office/officeart/2005/8/layout/vList5"/>
    <dgm:cxn modelId="{FC43EFD1-6A4E-4CAE-A507-1AB07F12630B}" srcId="{B95E62E8-6964-4897-B2E7-F33DFD4EB956}" destId="{207110ED-B052-473E-8E02-6E7C5368672B}" srcOrd="2" destOrd="0" parTransId="{476BD917-6210-42F8-9F69-BD14F927BB5A}" sibTransId="{7406612D-4DC0-44BF-8271-7F29771067A3}"/>
    <dgm:cxn modelId="{B55F56D3-2E27-41C5-BA95-DB149617FE99}" srcId="{B95E62E8-6964-4897-B2E7-F33DFD4EB956}" destId="{D0252F49-51ED-4BF9-B1CE-07DB3F5AD16C}" srcOrd="0" destOrd="0" parTransId="{C081DA92-9FF9-41D6-854F-D7562603B1FA}" sibTransId="{510F2447-45BE-459E-B57F-ED9C80E799B9}"/>
    <dgm:cxn modelId="{96BB68DF-D22C-4E62-95B3-EA5819D695E1}" srcId="{36BB3A30-861D-42D4-8F8D-652F3AA199BC}" destId="{377B2F00-5857-4AFB-927A-F5E02CAD0BC2}" srcOrd="0" destOrd="0" parTransId="{CC6E62F6-B7E1-4904-B684-DC1E41E1145E}" sibTransId="{CDF811EF-CA3B-4B89-970B-FD1156B1221F}"/>
    <dgm:cxn modelId="{3800CAE4-396B-4F37-B3ED-358A576C46AA}" srcId="{B95E62E8-6964-4897-B2E7-F33DFD4EB956}" destId="{A648E6EC-8BFD-4CDD-882D-CD20DC16F6A1}" srcOrd="4" destOrd="0" parTransId="{60D483F6-B147-4E73-AC4C-8410D3BAF5BF}" sibTransId="{4EF82DE1-C68F-46F2-AEED-9D3ED4FE3999}"/>
    <dgm:cxn modelId="{DA10A4FC-B492-4BE4-B338-282E2D33BC62}" type="presOf" srcId="{D0252F49-51ED-4BF9-B1CE-07DB3F5AD16C}" destId="{9B9B420A-39FF-482C-8E21-2F955BC03F9A}" srcOrd="0" destOrd="0" presId="urn:microsoft.com/office/officeart/2005/8/layout/vList5"/>
    <dgm:cxn modelId="{F433510B-C498-4CF1-94CD-1D9B6FFFD31F}" type="presParOf" srcId="{1A2AE96A-8311-4987-B21F-F3AB7CBD40FC}" destId="{13B47A08-1255-4193-97EF-CDAF7A7D7408}" srcOrd="0" destOrd="0" presId="urn:microsoft.com/office/officeart/2005/8/layout/vList5"/>
    <dgm:cxn modelId="{A043792F-845A-43C2-A9FB-400C3C2D24F5}" type="presParOf" srcId="{13B47A08-1255-4193-97EF-CDAF7A7D7408}" destId="{9B9B420A-39FF-482C-8E21-2F955BC03F9A}" srcOrd="0" destOrd="0" presId="urn:microsoft.com/office/officeart/2005/8/layout/vList5"/>
    <dgm:cxn modelId="{A3D3F3B8-F0A3-4F87-9574-543005FE5C7B}" type="presParOf" srcId="{13B47A08-1255-4193-97EF-CDAF7A7D7408}" destId="{157A2992-87A0-432C-913F-3D08815503DA}" srcOrd="1" destOrd="0" presId="urn:microsoft.com/office/officeart/2005/8/layout/vList5"/>
    <dgm:cxn modelId="{79013186-1996-4E78-8021-302E0EFF66CA}" type="presParOf" srcId="{1A2AE96A-8311-4987-B21F-F3AB7CBD40FC}" destId="{CC7F1D69-5875-4B7F-A1FF-BB101CFE244E}" srcOrd="1" destOrd="0" presId="urn:microsoft.com/office/officeart/2005/8/layout/vList5"/>
    <dgm:cxn modelId="{3583F9D6-92DF-4A39-9A1F-F541DA2686BB}" type="presParOf" srcId="{1A2AE96A-8311-4987-B21F-F3AB7CBD40FC}" destId="{F0D3CED8-A010-42F8-9035-4697847CCBD2}" srcOrd="2" destOrd="0" presId="urn:microsoft.com/office/officeart/2005/8/layout/vList5"/>
    <dgm:cxn modelId="{6D77A7BF-A0FF-47B4-8AEA-4488A32ACF66}" type="presParOf" srcId="{F0D3CED8-A010-42F8-9035-4697847CCBD2}" destId="{D73E2FE9-981D-47F9-95E9-AF8F8E77CF53}" srcOrd="0" destOrd="0" presId="urn:microsoft.com/office/officeart/2005/8/layout/vList5"/>
    <dgm:cxn modelId="{66E26B1A-E3AC-4081-8F94-7F41CEA215A0}" type="presParOf" srcId="{F0D3CED8-A010-42F8-9035-4697847CCBD2}" destId="{BB765CFB-F581-4B30-929B-A87424A69DAC}" srcOrd="1" destOrd="0" presId="urn:microsoft.com/office/officeart/2005/8/layout/vList5"/>
    <dgm:cxn modelId="{2C9EADED-3AEE-4B66-947C-2F7C95234504}" type="presParOf" srcId="{1A2AE96A-8311-4987-B21F-F3AB7CBD40FC}" destId="{092AE9E8-F876-40B5-B2A1-F9195FEF3A18}" srcOrd="3" destOrd="0" presId="urn:microsoft.com/office/officeart/2005/8/layout/vList5"/>
    <dgm:cxn modelId="{D352F6A0-2744-4B02-9CBF-C72EC798179D}" type="presParOf" srcId="{1A2AE96A-8311-4987-B21F-F3AB7CBD40FC}" destId="{0ED0E3DE-7342-4B17-8DCA-953B971B2CE9}" srcOrd="4" destOrd="0" presId="urn:microsoft.com/office/officeart/2005/8/layout/vList5"/>
    <dgm:cxn modelId="{198A254A-5111-43B7-9185-FF1F26350872}" type="presParOf" srcId="{0ED0E3DE-7342-4B17-8DCA-953B971B2CE9}" destId="{676F27EC-B12F-45F2-B370-4EFA0102DDEE}" srcOrd="0" destOrd="0" presId="urn:microsoft.com/office/officeart/2005/8/layout/vList5"/>
    <dgm:cxn modelId="{93FBAA17-EDA6-4DA9-A2A9-9CF7B285487C}" type="presParOf" srcId="{0ED0E3DE-7342-4B17-8DCA-953B971B2CE9}" destId="{BAF4B166-3EF7-4300-B665-D299BC3130CC}" srcOrd="1" destOrd="0" presId="urn:microsoft.com/office/officeart/2005/8/layout/vList5"/>
    <dgm:cxn modelId="{D20C9C32-3AEC-4D31-9A6B-4358D2074EB4}" type="presParOf" srcId="{1A2AE96A-8311-4987-B21F-F3AB7CBD40FC}" destId="{AF520121-C7C2-4096-8457-022BF2D0C752}" srcOrd="5" destOrd="0" presId="urn:microsoft.com/office/officeart/2005/8/layout/vList5"/>
    <dgm:cxn modelId="{3F4E89D9-2E24-4766-A633-61F817671027}" type="presParOf" srcId="{1A2AE96A-8311-4987-B21F-F3AB7CBD40FC}" destId="{A697C657-D51C-42DC-B388-786C8F6A90F5}" srcOrd="6" destOrd="0" presId="urn:microsoft.com/office/officeart/2005/8/layout/vList5"/>
    <dgm:cxn modelId="{45F8352D-49DB-4012-A9A4-BADB705CA01F}" type="presParOf" srcId="{A697C657-D51C-42DC-B388-786C8F6A90F5}" destId="{7F699814-A5DD-495A-9682-50C97F62EEFD}" srcOrd="0" destOrd="0" presId="urn:microsoft.com/office/officeart/2005/8/layout/vList5"/>
    <dgm:cxn modelId="{FC33E9CE-D92F-4647-BEA7-6878D5344921}" type="presParOf" srcId="{A697C657-D51C-42DC-B388-786C8F6A90F5}" destId="{F74584EE-540A-49B1-B880-81ED6486F1A7}" srcOrd="1" destOrd="0" presId="urn:microsoft.com/office/officeart/2005/8/layout/vList5"/>
    <dgm:cxn modelId="{8D766CA8-874A-4088-8732-156EFF12BE45}" type="presParOf" srcId="{1A2AE96A-8311-4987-B21F-F3AB7CBD40FC}" destId="{F37CC7E3-9F4F-4D94-934D-05719E98C88F}" srcOrd="7" destOrd="0" presId="urn:microsoft.com/office/officeart/2005/8/layout/vList5"/>
    <dgm:cxn modelId="{382F8076-3135-47F1-A72E-F9B0724A073E}" type="presParOf" srcId="{1A2AE96A-8311-4987-B21F-F3AB7CBD40FC}" destId="{C996241B-8643-4029-91F9-4321BB9C46D6}" srcOrd="8" destOrd="0" presId="urn:microsoft.com/office/officeart/2005/8/layout/vList5"/>
    <dgm:cxn modelId="{E375C802-E58A-43E8-9694-8CCF5072FE11}" type="presParOf" srcId="{C996241B-8643-4029-91F9-4321BB9C46D6}" destId="{7BF4E670-4913-48F4-A95F-3EDA19B3E093}" srcOrd="0" destOrd="0" presId="urn:microsoft.com/office/officeart/2005/8/layout/vList5"/>
    <dgm:cxn modelId="{2DF4D3D3-BCA6-422C-B8E6-03C4BADB878A}" type="presParOf" srcId="{C996241B-8643-4029-91F9-4321BB9C46D6}" destId="{F2D33933-6A49-43F3-895E-A2F95003E7F1}" srcOrd="1" destOrd="0" presId="urn:microsoft.com/office/officeart/2005/8/layout/vList5"/>
    <dgm:cxn modelId="{9594C7EA-ABBD-4D4E-BCA9-4A50079C2B57}" type="presParOf" srcId="{1A2AE96A-8311-4987-B21F-F3AB7CBD40FC}" destId="{8931C091-6494-4CA9-A857-C9B38FE71FC6}" srcOrd="9" destOrd="0" presId="urn:microsoft.com/office/officeart/2005/8/layout/vList5"/>
    <dgm:cxn modelId="{79CF5492-02B3-4AE8-816A-502476B0A7BB}" type="presParOf" srcId="{1A2AE96A-8311-4987-B21F-F3AB7CBD40FC}" destId="{2E3FE971-415A-4E39-A758-BC202FC08E88}" srcOrd="10" destOrd="0" presId="urn:microsoft.com/office/officeart/2005/8/layout/vList5"/>
    <dgm:cxn modelId="{615B8EBE-E201-4501-9386-5D994BED68C4}" type="presParOf" srcId="{2E3FE971-415A-4E39-A758-BC202FC08E88}" destId="{3EDD7CA3-1552-4411-B4C3-158A425C7F4B}" srcOrd="0" destOrd="0" presId="urn:microsoft.com/office/officeart/2005/8/layout/vList5"/>
    <dgm:cxn modelId="{F7BADF6C-BF83-4A8C-B22C-E709306CF70E}" type="presParOf" srcId="{2E3FE971-415A-4E39-A758-BC202FC08E88}" destId="{8F922608-5CDF-4A30-A155-4E55FC7CFE9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348B524-E14C-4FEB-ACAB-F72A6A56744A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51415DB5-0903-4D19-B4B3-768312FCCA13}">
      <dgm:prSet phldrT="[Text]" custT="1"/>
      <dgm:spPr/>
      <dgm:t>
        <a:bodyPr/>
        <a:lstStyle/>
        <a:p>
          <a:pPr algn="l"/>
          <a:r>
            <a:rPr lang="de-DE" sz="1600" dirty="0">
              <a:sym typeface="Wingdings" panose="05000000000000000000" pitchFamily="2" charset="2"/>
            </a:rPr>
            <a:t>Initiale Anmeldung über Online-Formular des Staatlichen Schulamts</a:t>
          </a:r>
          <a:endParaRPr lang="de-DE" sz="1600" dirty="0"/>
        </a:p>
      </dgm:t>
    </dgm:pt>
    <dgm:pt modelId="{02EF6F90-673D-43B0-A541-45EB417B8E24}" type="parTrans" cxnId="{ABDD5A31-618E-40F4-AF97-3E6C2568F2AE}">
      <dgm:prSet/>
      <dgm:spPr/>
      <dgm:t>
        <a:bodyPr/>
        <a:lstStyle/>
        <a:p>
          <a:endParaRPr lang="de-DE"/>
        </a:p>
      </dgm:t>
    </dgm:pt>
    <dgm:pt modelId="{1DC18649-EA11-40BA-A0AE-9CED5D705149}" type="sibTrans" cxnId="{ABDD5A31-618E-40F4-AF97-3E6C2568F2AE}">
      <dgm:prSet/>
      <dgm:spPr/>
      <dgm:t>
        <a:bodyPr/>
        <a:lstStyle/>
        <a:p>
          <a:endParaRPr lang="de-DE"/>
        </a:p>
      </dgm:t>
    </dgm:pt>
    <dgm:pt modelId="{BD78BE6A-ED96-458B-B83C-362902C6F205}">
      <dgm:prSet phldrT="[Text]" custT="1"/>
      <dgm:spPr/>
      <dgm:t>
        <a:bodyPr/>
        <a:lstStyle/>
        <a:p>
          <a:pPr algn="l"/>
          <a:r>
            <a:rPr lang="de-DE" sz="1600" dirty="0"/>
            <a:t>Erstgespräch Fachberatung PT – Schulleitung / Medienbeauftragter</a:t>
          </a:r>
        </a:p>
      </dgm:t>
    </dgm:pt>
    <dgm:pt modelId="{9B42F03E-57F7-4570-9710-189023C7C148}" type="parTrans" cxnId="{794B4345-515E-44D1-9A15-6B9DDA196A0D}">
      <dgm:prSet/>
      <dgm:spPr/>
      <dgm:t>
        <a:bodyPr/>
        <a:lstStyle/>
        <a:p>
          <a:endParaRPr lang="de-DE"/>
        </a:p>
      </dgm:t>
    </dgm:pt>
    <dgm:pt modelId="{2D1A3AC7-8F76-47CE-9581-31EABCB5FF57}" type="sibTrans" cxnId="{794B4345-515E-44D1-9A15-6B9DDA196A0D}">
      <dgm:prSet/>
      <dgm:spPr/>
      <dgm:t>
        <a:bodyPr/>
        <a:lstStyle/>
        <a:p>
          <a:endParaRPr lang="de-DE"/>
        </a:p>
      </dgm:t>
    </dgm:pt>
    <dgm:pt modelId="{80EE8C86-2EDB-49B8-B19B-A0A75BF1142A}">
      <dgm:prSet phldrT="[Text]" custT="1"/>
      <dgm:spPr/>
      <dgm:t>
        <a:bodyPr/>
        <a:lstStyle/>
        <a:p>
          <a:pPr algn="l"/>
          <a:r>
            <a:rPr lang="de-DE" sz="1600" dirty="0">
              <a:sym typeface="Wingdings" panose="05000000000000000000" pitchFamily="2" charset="2"/>
            </a:rPr>
            <a:t>Weiterleitung an Fachberatung Pädagogische Tage (Daniel Vach)</a:t>
          </a:r>
          <a:endParaRPr lang="de-DE" sz="1600" dirty="0"/>
        </a:p>
      </dgm:t>
    </dgm:pt>
    <dgm:pt modelId="{A70167EE-136B-42E0-9A24-285B285867A7}" type="parTrans" cxnId="{BAB3611B-8389-4060-8AB5-0CEDCC3FAF07}">
      <dgm:prSet/>
      <dgm:spPr/>
      <dgm:t>
        <a:bodyPr/>
        <a:lstStyle/>
        <a:p>
          <a:endParaRPr lang="de-DE"/>
        </a:p>
      </dgm:t>
    </dgm:pt>
    <dgm:pt modelId="{3ECF4E07-427B-4A23-828B-4D3EE6E4B4BC}" type="sibTrans" cxnId="{BAB3611B-8389-4060-8AB5-0CEDCC3FAF07}">
      <dgm:prSet/>
      <dgm:spPr/>
      <dgm:t>
        <a:bodyPr/>
        <a:lstStyle/>
        <a:p>
          <a:endParaRPr lang="de-DE"/>
        </a:p>
      </dgm:t>
    </dgm:pt>
    <dgm:pt modelId="{C4B71B2A-6ED1-4C78-BEC2-7D6D09D769D9}">
      <dgm:prSet phldrT="[Text]" custT="1"/>
      <dgm:spPr/>
      <dgm:t>
        <a:bodyPr/>
        <a:lstStyle/>
        <a:p>
          <a:pPr algn="l"/>
          <a:r>
            <a:rPr lang="de-DE" sz="1600" dirty="0"/>
            <a:t>Ganzheitliche Planung, Umsetzung und Evaluation </a:t>
          </a:r>
        </a:p>
      </dgm:t>
    </dgm:pt>
    <dgm:pt modelId="{AF30ABFC-E992-4D4A-B8AD-26382DE89E34}" type="parTrans" cxnId="{466C41DD-B430-4C3B-A5F6-5CF09ADE8E2E}">
      <dgm:prSet/>
      <dgm:spPr/>
      <dgm:t>
        <a:bodyPr/>
        <a:lstStyle/>
        <a:p>
          <a:endParaRPr lang="de-DE"/>
        </a:p>
      </dgm:t>
    </dgm:pt>
    <dgm:pt modelId="{A2F5DBF4-0B60-4DF0-AD83-C75BBAC0019A}" type="sibTrans" cxnId="{466C41DD-B430-4C3B-A5F6-5CF09ADE8E2E}">
      <dgm:prSet/>
      <dgm:spPr/>
      <dgm:t>
        <a:bodyPr/>
        <a:lstStyle/>
        <a:p>
          <a:endParaRPr lang="de-DE"/>
        </a:p>
      </dgm:t>
    </dgm:pt>
    <dgm:pt modelId="{7ED23BEA-78E2-4B7B-81DA-A889D06D4B42}" type="pres">
      <dgm:prSet presAssocID="{E348B524-E14C-4FEB-ACAB-F72A6A56744A}" presName="outerComposite" presStyleCnt="0">
        <dgm:presLayoutVars>
          <dgm:chMax val="5"/>
          <dgm:dir/>
          <dgm:resizeHandles val="exact"/>
        </dgm:presLayoutVars>
      </dgm:prSet>
      <dgm:spPr/>
    </dgm:pt>
    <dgm:pt modelId="{215F0177-4D58-44D4-960D-3A5F61C19D83}" type="pres">
      <dgm:prSet presAssocID="{E348B524-E14C-4FEB-ACAB-F72A6A56744A}" presName="dummyMaxCanvas" presStyleCnt="0">
        <dgm:presLayoutVars/>
      </dgm:prSet>
      <dgm:spPr/>
    </dgm:pt>
    <dgm:pt modelId="{E77EE2EE-4178-4ADA-B358-50FA1791C50D}" type="pres">
      <dgm:prSet presAssocID="{E348B524-E14C-4FEB-ACAB-F72A6A56744A}" presName="FourNodes_1" presStyleLbl="node1" presStyleIdx="0" presStyleCnt="4">
        <dgm:presLayoutVars>
          <dgm:bulletEnabled val="1"/>
        </dgm:presLayoutVars>
      </dgm:prSet>
      <dgm:spPr/>
    </dgm:pt>
    <dgm:pt modelId="{A85EDDD6-E597-4E84-850E-2410F0CE50C8}" type="pres">
      <dgm:prSet presAssocID="{E348B524-E14C-4FEB-ACAB-F72A6A56744A}" presName="FourNodes_2" presStyleLbl="node1" presStyleIdx="1" presStyleCnt="4">
        <dgm:presLayoutVars>
          <dgm:bulletEnabled val="1"/>
        </dgm:presLayoutVars>
      </dgm:prSet>
      <dgm:spPr/>
    </dgm:pt>
    <dgm:pt modelId="{1F55E7D8-4893-4573-9CFC-C13755BEF039}" type="pres">
      <dgm:prSet presAssocID="{E348B524-E14C-4FEB-ACAB-F72A6A56744A}" presName="FourNodes_3" presStyleLbl="node1" presStyleIdx="2" presStyleCnt="4">
        <dgm:presLayoutVars>
          <dgm:bulletEnabled val="1"/>
        </dgm:presLayoutVars>
      </dgm:prSet>
      <dgm:spPr/>
    </dgm:pt>
    <dgm:pt modelId="{D2E04661-45E9-4690-8C33-B463B8C35406}" type="pres">
      <dgm:prSet presAssocID="{E348B524-E14C-4FEB-ACAB-F72A6A56744A}" presName="FourNodes_4" presStyleLbl="node1" presStyleIdx="3" presStyleCnt="4">
        <dgm:presLayoutVars>
          <dgm:bulletEnabled val="1"/>
        </dgm:presLayoutVars>
      </dgm:prSet>
      <dgm:spPr/>
    </dgm:pt>
    <dgm:pt modelId="{53C6F8F2-59CD-4CDE-A7A4-5006D4058DAF}" type="pres">
      <dgm:prSet presAssocID="{E348B524-E14C-4FEB-ACAB-F72A6A56744A}" presName="FourConn_1-2" presStyleLbl="fgAccFollowNode1" presStyleIdx="0" presStyleCnt="3">
        <dgm:presLayoutVars>
          <dgm:bulletEnabled val="1"/>
        </dgm:presLayoutVars>
      </dgm:prSet>
      <dgm:spPr/>
    </dgm:pt>
    <dgm:pt modelId="{6FD2B66E-56BC-462C-A271-286CC6AB481C}" type="pres">
      <dgm:prSet presAssocID="{E348B524-E14C-4FEB-ACAB-F72A6A56744A}" presName="FourConn_2-3" presStyleLbl="fgAccFollowNode1" presStyleIdx="1" presStyleCnt="3">
        <dgm:presLayoutVars>
          <dgm:bulletEnabled val="1"/>
        </dgm:presLayoutVars>
      </dgm:prSet>
      <dgm:spPr/>
    </dgm:pt>
    <dgm:pt modelId="{4058902A-4386-474F-83D5-14C479157C1C}" type="pres">
      <dgm:prSet presAssocID="{E348B524-E14C-4FEB-ACAB-F72A6A56744A}" presName="FourConn_3-4" presStyleLbl="fgAccFollowNode1" presStyleIdx="2" presStyleCnt="3">
        <dgm:presLayoutVars>
          <dgm:bulletEnabled val="1"/>
        </dgm:presLayoutVars>
      </dgm:prSet>
      <dgm:spPr/>
    </dgm:pt>
    <dgm:pt modelId="{99B6A312-DE61-4951-BF1C-2519D5B63119}" type="pres">
      <dgm:prSet presAssocID="{E348B524-E14C-4FEB-ACAB-F72A6A56744A}" presName="FourNodes_1_text" presStyleLbl="node1" presStyleIdx="3" presStyleCnt="4">
        <dgm:presLayoutVars>
          <dgm:bulletEnabled val="1"/>
        </dgm:presLayoutVars>
      </dgm:prSet>
      <dgm:spPr/>
    </dgm:pt>
    <dgm:pt modelId="{F45D1777-C722-43A6-A312-631C0E295F92}" type="pres">
      <dgm:prSet presAssocID="{E348B524-E14C-4FEB-ACAB-F72A6A56744A}" presName="FourNodes_2_text" presStyleLbl="node1" presStyleIdx="3" presStyleCnt="4">
        <dgm:presLayoutVars>
          <dgm:bulletEnabled val="1"/>
        </dgm:presLayoutVars>
      </dgm:prSet>
      <dgm:spPr/>
    </dgm:pt>
    <dgm:pt modelId="{798F6FD9-FE89-46C9-8915-11CD7BDFA0E1}" type="pres">
      <dgm:prSet presAssocID="{E348B524-E14C-4FEB-ACAB-F72A6A56744A}" presName="FourNodes_3_text" presStyleLbl="node1" presStyleIdx="3" presStyleCnt="4">
        <dgm:presLayoutVars>
          <dgm:bulletEnabled val="1"/>
        </dgm:presLayoutVars>
      </dgm:prSet>
      <dgm:spPr/>
    </dgm:pt>
    <dgm:pt modelId="{CD7F1DC7-1D62-4730-BD11-A726A6713EE4}" type="pres">
      <dgm:prSet presAssocID="{E348B524-E14C-4FEB-ACAB-F72A6A56744A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A64F5705-AC1B-4A04-8847-EEC550370045}" type="presOf" srcId="{C4B71B2A-6ED1-4C78-BEC2-7D6D09D769D9}" destId="{CD7F1DC7-1D62-4730-BD11-A726A6713EE4}" srcOrd="1" destOrd="0" presId="urn:microsoft.com/office/officeart/2005/8/layout/vProcess5"/>
    <dgm:cxn modelId="{BAB3611B-8389-4060-8AB5-0CEDCC3FAF07}" srcId="{E348B524-E14C-4FEB-ACAB-F72A6A56744A}" destId="{80EE8C86-2EDB-49B8-B19B-A0A75BF1142A}" srcOrd="1" destOrd="0" parTransId="{A70167EE-136B-42E0-9A24-285B285867A7}" sibTransId="{3ECF4E07-427B-4A23-828B-4D3EE6E4B4BC}"/>
    <dgm:cxn modelId="{ABDD5A31-618E-40F4-AF97-3E6C2568F2AE}" srcId="{E348B524-E14C-4FEB-ACAB-F72A6A56744A}" destId="{51415DB5-0903-4D19-B4B3-768312FCCA13}" srcOrd="0" destOrd="0" parTransId="{02EF6F90-673D-43B0-A541-45EB417B8E24}" sibTransId="{1DC18649-EA11-40BA-A0AE-9CED5D705149}"/>
    <dgm:cxn modelId="{88326260-0CC3-43B5-94AF-9B3516EA5377}" type="presOf" srcId="{80EE8C86-2EDB-49B8-B19B-A0A75BF1142A}" destId="{F45D1777-C722-43A6-A312-631C0E295F92}" srcOrd="1" destOrd="0" presId="urn:microsoft.com/office/officeart/2005/8/layout/vProcess5"/>
    <dgm:cxn modelId="{794B4345-515E-44D1-9A15-6B9DDA196A0D}" srcId="{E348B524-E14C-4FEB-ACAB-F72A6A56744A}" destId="{BD78BE6A-ED96-458B-B83C-362902C6F205}" srcOrd="2" destOrd="0" parTransId="{9B42F03E-57F7-4570-9710-189023C7C148}" sibTransId="{2D1A3AC7-8F76-47CE-9581-31EABCB5FF57}"/>
    <dgm:cxn modelId="{219C976B-2756-41AE-A60F-EDFA3E7858EE}" type="presOf" srcId="{BD78BE6A-ED96-458B-B83C-362902C6F205}" destId="{1F55E7D8-4893-4573-9CFC-C13755BEF039}" srcOrd="0" destOrd="0" presId="urn:microsoft.com/office/officeart/2005/8/layout/vProcess5"/>
    <dgm:cxn modelId="{1B74AE7B-83DB-47A4-ACAC-86F3EE8B02BC}" type="presOf" srcId="{51415DB5-0903-4D19-B4B3-768312FCCA13}" destId="{E77EE2EE-4178-4ADA-B358-50FA1791C50D}" srcOrd="0" destOrd="0" presId="urn:microsoft.com/office/officeart/2005/8/layout/vProcess5"/>
    <dgm:cxn modelId="{35398C89-E5DB-43A7-97AE-54991A17435A}" type="presOf" srcId="{51415DB5-0903-4D19-B4B3-768312FCCA13}" destId="{99B6A312-DE61-4951-BF1C-2519D5B63119}" srcOrd="1" destOrd="0" presId="urn:microsoft.com/office/officeart/2005/8/layout/vProcess5"/>
    <dgm:cxn modelId="{CCB39A8C-FB4E-468D-8CAD-1E9BB9622767}" type="presOf" srcId="{C4B71B2A-6ED1-4C78-BEC2-7D6D09D769D9}" destId="{D2E04661-45E9-4690-8C33-B463B8C35406}" srcOrd="0" destOrd="0" presId="urn:microsoft.com/office/officeart/2005/8/layout/vProcess5"/>
    <dgm:cxn modelId="{5A179894-C7B8-46E3-A019-806AE67087E0}" type="presOf" srcId="{2D1A3AC7-8F76-47CE-9581-31EABCB5FF57}" destId="{4058902A-4386-474F-83D5-14C479157C1C}" srcOrd="0" destOrd="0" presId="urn:microsoft.com/office/officeart/2005/8/layout/vProcess5"/>
    <dgm:cxn modelId="{F2354596-11F9-4839-AD76-F7D8CA617721}" type="presOf" srcId="{1DC18649-EA11-40BA-A0AE-9CED5D705149}" destId="{53C6F8F2-59CD-4CDE-A7A4-5006D4058DAF}" srcOrd="0" destOrd="0" presId="urn:microsoft.com/office/officeart/2005/8/layout/vProcess5"/>
    <dgm:cxn modelId="{DE8C78C7-CA71-4D60-8503-9AE156BD0480}" type="presOf" srcId="{80EE8C86-2EDB-49B8-B19B-A0A75BF1142A}" destId="{A85EDDD6-E597-4E84-850E-2410F0CE50C8}" srcOrd="0" destOrd="0" presId="urn:microsoft.com/office/officeart/2005/8/layout/vProcess5"/>
    <dgm:cxn modelId="{24D38FCF-F9D8-46F8-B2DF-863775277FFE}" type="presOf" srcId="{E348B524-E14C-4FEB-ACAB-F72A6A56744A}" destId="{7ED23BEA-78E2-4B7B-81DA-A889D06D4B42}" srcOrd="0" destOrd="0" presId="urn:microsoft.com/office/officeart/2005/8/layout/vProcess5"/>
    <dgm:cxn modelId="{466C41DD-B430-4C3B-A5F6-5CF09ADE8E2E}" srcId="{E348B524-E14C-4FEB-ACAB-F72A6A56744A}" destId="{C4B71B2A-6ED1-4C78-BEC2-7D6D09D769D9}" srcOrd="3" destOrd="0" parTransId="{AF30ABFC-E992-4D4A-B8AD-26382DE89E34}" sibTransId="{A2F5DBF4-0B60-4DF0-AD83-C75BBAC0019A}"/>
    <dgm:cxn modelId="{9F0682E0-7D1D-4A9B-9EC5-274D6A37F455}" type="presOf" srcId="{BD78BE6A-ED96-458B-B83C-362902C6F205}" destId="{798F6FD9-FE89-46C9-8915-11CD7BDFA0E1}" srcOrd="1" destOrd="0" presId="urn:microsoft.com/office/officeart/2005/8/layout/vProcess5"/>
    <dgm:cxn modelId="{8F1706EA-4764-47EC-BFEE-182B6B0FB9E2}" type="presOf" srcId="{3ECF4E07-427B-4A23-828B-4D3EE6E4B4BC}" destId="{6FD2B66E-56BC-462C-A271-286CC6AB481C}" srcOrd="0" destOrd="0" presId="urn:microsoft.com/office/officeart/2005/8/layout/vProcess5"/>
    <dgm:cxn modelId="{DBC65455-5827-4E96-AAF0-D5A993CFF88A}" type="presParOf" srcId="{7ED23BEA-78E2-4B7B-81DA-A889D06D4B42}" destId="{215F0177-4D58-44D4-960D-3A5F61C19D83}" srcOrd="0" destOrd="0" presId="urn:microsoft.com/office/officeart/2005/8/layout/vProcess5"/>
    <dgm:cxn modelId="{620A923B-F038-45A0-AC5B-5191DE0979BF}" type="presParOf" srcId="{7ED23BEA-78E2-4B7B-81DA-A889D06D4B42}" destId="{E77EE2EE-4178-4ADA-B358-50FA1791C50D}" srcOrd="1" destOrd="0" presId="urn:microsoft.com/office/officeart/2005/8/layout/vProcess5"/>
    <dgm:cxn modelId="{75819A2F-0A88-4787-BF75-D0D647AD4138}" type="presParOf" srcId="{7ED23BEA-78E2-4B7B-81DA-A889D06D4B42}" destId="{A85EDDD6-E597-4E84-850E-2410F0CE50C8}" srcOrd="2" destOrd="0" presId="urn:microsoft.com/office/officeart/2005/8/layout/vProcess5"/>
    <dgm:cxn modelId="{0EC2537F-4529-421A-BE67-AA3B2E269D31}" type="presParOf" srcId="{7ED23BEA-78E2-4B7B-81DA-A889D06D4B42}" destId="{1F55E7D8-4893-4573-9CFC-C13755BEF039}" srcOrd="3" destOrd="0" presId="urn:microsoft.com/office/officeart/2005/8/layout/vProcess5"/>
    <dgm:cxn modelId="{D861EA7C-2060-4E20-96FD-93ACA5CD8BD0}" type="presParOf" srcId="{7ED23BEA-78E2-4B7B-81DA-A889D06D4B42}" destId="{D2E04661-45E9-4690-8C33-B463B8C35406}" srcOrd="4" destOrd="0" presId="urn:microsoft.com/office/officeart/2005/8/layout/vProcess5"/>
    <dgm:cxn modelId="{F4806000-5DEC-46C5-8184-E2E20931A050}" type="presParOf" srcId="{7ED23BEA-78E2-4B7B-81DA-A889D06D4B42}" destId="{53C6F8F2-59CD-4CDE-A7A4-5006D4058DAF}" srcOrd="5" destOrd="0" presId="urn:microsoft.com/office/officeart/2005/8/layout/vProcess5"/>
    <dgm:cxn modelId="{191BC6C4-728A-4FF7-887C-5B526028825E}" type="presParOf" srcId="{7ED23BEA-78E2-4B7B-81DA-A889D06D4B42}" destId="{6FD2B66E-56BC-462C-A271-286CC6AB481C}" srcOrd="6" destOrd="0" presId="urn:microsoft.com/office/officeart/2005/8/layout/vProcess5"/>
    <dgm:cxn modelId="{0E5158C4-40FB-4F5B-AD37-E0EAA3C5E703}" type="presParOf" srcId="{7ED23BEA-78E2-4B7B-81DA-A889D06D4B42}" destId="{4058902A-4386-474F-83D5-14C479157C1C}" srcOrd="7" destOrd="0" presId="urn:microsoft.com/office/officeart/2005/8/layout/vProcess5"/>
    <dgm:cxn modelId="{EB0E82C9-F6D4-4C68-B85E-032B34C68E70}" type="presParOf" srcId="{7ED23BEA-78E2-4B7B-81DA-A889D06D4B42}" destId="{99B6A312-DE61-4951-BF1C-2519D5B63119}" srcOrd="8" destOrd="0" presId="urn:microsoft.com/office/officeart/2005/8/layout/vProcess5"/>
    <dgm:cxn modelId="{AC9697BC-1B48-41BD-A366-8319A3800275}" type="presParOf" srcId="{7ED23BEA-78E2-4B7B-81DA-A889D06D4B42}" destId="{F45D1777-C722-43A6-A312-631C0E295F92}" srcOrd="9" destOrd="0" presId="urn:microsoft.com/office/officeart/2005/8/layout/vProcess5"/>
    <dgm:cxn modelId="{C962FBB2-9665-482B-887E-18A2956C60DB}" type="presParOf" srcId="{7ED23BEA-78E2-4B7B-81DA-A889D06D4B42}" destId="{798F6FD9-FE89-46C9-8915-11CD7BDFA0E1}" srcOrd="10" destOrd="0" presId="urn:microsoft.com/office/officeart/2005/8/layout/vProcess5"/>
    <dgm:cxn modelId="{ABF725C9-6611-408A-B7D3-8293349CCB01}" type="presParOf" srcId="{7ED23BEA-78E2-4B7B-81DA-A889D06D4B42}" destId="{CD7F1DC7-1D62-4730-BD11-A726A6713EE4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01646A0-EB01-4CE3-B74F-72985AE80E2F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94579282-2B37-4794-AA41-0F22DEBA3277}">
      <dgm:prSet phldrT="[Text]" custT="1"/>
      <dgm:spPr>
        <a:solidFill>
          <a:srgbClr val="C00000"/>
        </a:solidFill>
      </dgm:spPr>
      <dgm:t>
        <a:bodyPr/>
        <a:lstStyle/>
        <a:p>
          <a:r>
            <a:rPr lang="de-DE" sz="5000" dirty="0"/>
            <a:t>PT</a:t>
          </a:r>
        </a:p>
      </dgm:t>
    </dgm:pt>
    <dgm:pt modelId="{7E885395-DDF6-4AAF-A931-CFE9C8B8F518}" type="parTrans" cxnId="{B754FEAA-0D69-4A2F-9928-4D65E3C4592B}">
      <dgm:prSet/>
      <dgm:spPr/>
      <dgm:t>
        <a:bodyPr/>
        <a:lstStyle/>
        <a:p>
          <a:endParaRPr lang="de-DE"/>
        </a:p>
      </dgm:t>
    </dgm:pt>
    <dgm:pt modelId="{C44BCEFA-6D40-49D9-86F6-381345333520}" type="sibTrans" cxnId="{B754FEAA-0D69-4A2F-9928-4D65E3C4592B}">
      <dgm:prSet/>
      <dgm:spPr/>
      <dgm:t>
        <a:bodyPr/>
        <a:lstStyle/>
        <a:p>
          <a:endParaRPr lang="de-DE"/>
        </a:p>
      </dgm:t>
    </dgm:pt>
    <dgm:pt modelId="{6D727ADF-94B9-4744-A1E8-E810B3CA1434}">
      <dgm:prSet phldrT="[Text]" custT="1"/>
      <dgm:spPr/>
      <dgm:t>
        <a:bodyPr/>
        <a:lstStyle/>
        <a:p>
          <a:r>
            <a:rPr lang="de-DE" sz="2000" dirty="0"/>
            <a:t>Fachberatung Medienbildung</a:t>
          </a:r>
        </a:p>
      </dgm:t>
    </dgm:pt>
    <dgm:pt modelId="{10CE59D4-A0AB-4C29-AE02-ED09A5775358}" type="parTrans" cxnId="{91113D09-9F98-4741-824F-9CBE2EB0E28C}">
      <dgm:prSet/>
      <dgm:spPr/>
      <dgm:t>
        <a:bodyPr/>
        <a:lstStyle/>
        <a:p>
          <a:endParaRPr lang="de-DE"/>
        </a:p>
      </dgm:t>
    </dgm:pt>
    <dgm:pt modelId="{899B99C6-CF0A-4C9D-98D6-72BA241DB64E}" type="sibTrans" cxnId="{91113D09-9F98-4741-824F-9CBE2EB0E28C}">
      <dgm:prSet/>
      <dgm:spPr/>
      <dgm:t>
        <a:bodyPr/>
        <a:lstStyle/>
        <a:p>
          <a:endParaRPr lang="de-DE"/>
        </a:p>
      </dgm:t>
    </dgm:pt>
    <dgm:pt modelId="{FF39050F-3733-437A-8F73-F48E3FD9AB5F}">
      <dgm:prSet phldrT="[Text]" custT="1"/>
      <dgm:spPr/>
      <dgm:t>
        <a:bodyPr/>
        <a:lstStyle/>
        <a:p>
          <a:r>
            <a:rPr lang="de-DE" sz="2000" dirty="0"/>
            <a:t>Lehrkräfte-akademie</a:t>
          </a:r>
        </a:p>
      </dgm:t>
    </dgm:pt>
    <dgm:pt modelId="{1CC93F75-2390-41A5-8033-2026F09CC213}" type="parTrans" cxnId="{49A1BA10-A36F-4293-AF7E-10E461371328}">
      <dgm:prSet/>
      <dgm:spPr/>
      <dgm:t>
        <a:bodyPr/>
        <a:lstStyle/>
        <a:p>
          <a:endParaRPr lang="de-DE"/>
        </a:p>
      </dgm:t>
    </dgm:pt>
    <dgm:pt modelId="{EFD3E93F-8218-477B-A915-626631C7E12D}" type="sibTrans" cxnId="{49A1BA10-A36F-4293-AF7E-10E461371328}">
      <dgm:prSet/>
      <dgm:spPr/>
      <dgm:t>
        <a:bodyPr/>
        <a:lstStyle/>
        <a:p>
          <a:endParaRPr lang="de-DE"/>
        </a:p>
      </dgm:t>
    </dgm:pt>
    <dgm:pt modelId="{676ABEC9-CA08-45F9-9A14-B6264EBDF669}">
      <dgm:prSet phldrT="[Text]" custT="1"/>
      <dgm:spPr/>
      <dgm:t>
        <a:bodyPr/>
        <a:lstStyle/>
        <a:p>
          <a:r>
            <a:rPr lang="de-DE" sz="2000" dirty="0"/>
            <a:t>Netzwerk-</a:t>
          </a:r>
          <a:r>
            <a:rPr lang="de-DE" sz="2000" dirty="0" err="1"/>
            <a:t>koordinato</a:t>
          </a:r>
          <a:r>
            <a:rPr lang="de-DE" sz="2000" dirty="0"/>
            <a:t>-</a:t>
          </a:r>
          <a:r>
            <a:rPr lang="de-DE" sz="2000" dirty="0" err="1"/>
            <a:t>ren</a:t>
          </a:r>
          <a:endParaRPr lang="de-DE" sz="2000" dirty="0"/>
        </a:p>
      </dgm:t>
    </dgm:pt>
    <dgm:pt modelId="{57820F28-22FD-4AB1-95C3-757BAE2A95D4}" type="parTrans" cxnId="{4BC7AF02-E092-4839-B4A3-1A8195B95B0B}">
      <dgm:prSet/>
      <dgm:spPr/>
      <dgm:t>
        <a:bodyPr/>
        <a:lstStyle/>
        <a:p>
          <a:endParaRPr lang="de-DE"/>
        </a:p>
      </dgm:t>
    </dgm:pt>
    <dgm:pt modelId="{72C37999-06E1-4C44-A784-86B5ABD21ADF}" type="sibTrans" cxnId="{4BC7AF02-E092-4839-B4A3-1A8195B95B0B}">
      <dgm:prSet/>
      <dgm:spPr/>
      <dgm:t>
        <a:bodyPr/>
        <a:lstStyle/>
        <a:p>
          <a:endParaRPr lang="de-DE"/>
        </a:p>
      </dgm:t>
    </dgm:pt>
    <dgm:pt modelId="{1B61DBE4-63A2-41C8-8D5A-00764ACDF4FE}">
      <dgm:prSet phldrT="[Text]" custT="1"/>
      <dgm:spPr/>
      <dgm:t>
        <a:bodyPr/>
        <a:lstStyle/>
        <a:p>
          <a:r>
            <a:rPr lang="de-DE" sz="2000" dirty="0"/>
            <a:t>Externe Dozenten</a:t>
          </a:r>
        </a:p>
      </dgm:t>
    </dgm:pt>
    <dgm:pt modelId="{9C4D4C28-CB05-43D0-B680-279A470305E5}" type="parTrans" cxnId="{E46501B3-6F25-485A-8CB4-4B327CB70DA1}">
      <dgm:prSet/>
      <dgm:spPr/>
      <dgm:t>
        <a:bodyPr/>
        <a:lstStyle/>
        <a:p>
          <a:endParaRPr lang="de-DE"/>
        </a:p>
      </dgm:t>
    </dgm:pt>
    <dgm:pt modelId="{136C1172-BB46-4CC8-B645-7BFC3DA81872}" type="sibTrans" cxnId="{E46501B3-6F25-485A-8CB4-4B327CB70DA1}">
      <dgm:prSet/>
      <dgm:spPr/>
      <dgm:t>
        <a:bodyPr/>
        <a:lstStyle/>
        <a:p>
          <a:endParaRPr lang="de-DE"/>
        </a:p>
      </dgm:t>
    </dgm:pt>
    <dgm:pt modelId="{87657203-183D-42E5-8460-ED382E3411B2}">
      <dgm:prSet phldrT="[Text]" custT="1"/>
      <dgm:spPr/>
      <dgm:t>
        <a:bodyPr/>
        <a:lstStyle/>
        <a:p>
          <a:r>
            <a:rPr lang="de-DE" sz="2000" dirty="0"/>
            <a:t>Medien-zentrum</a:t>
          </a:r>
        </a:p>
      </dgm:t>
    </dgm:pt>
    <dgm:pt modelId="{949C3375-1A4F-40B8-B73E-88A740CEDD14}" type="parTrans" cxnId="{8F0D18D9-B8E2-44EC-A21E-EB6F2789A5AD}">
      <dgm:prSet/>
      <dgm:spPr/>
      <dgm:t>
        <a:bodyPr/>
        <a:lstStyle/>
        <a:p>
          <a:endParaRPr lang="de-DE"/>
        </a:p>
      </dgm:t>
    </dgm:pt>
    <dgm:pt modelId="{D45B396F-3D9C-4385-A028-45193FA7499C}" type="sibTrans" cxnId="{8F0D18D9-B8E2-44EC-A21E-EB6F2789A5AD}">
      <dgm:prSet/>
      <dgm:spPr/>
      <dgm:t>
        <a:bodyPr/>
        <a:lstStyle/>
        <a:p>
          <a:endParaRPr lang="de-DE"/>
        </a:p>
      </dgm:t>
    </dgm:pt>
    <dgm:pt modelId="{E9CC72FF-5482-4584-90D5-E16EAC6B7F18}" type="pres">
      <dgm:prSet presAssocID="{601646A0-EB01-4CE3-B74F-72985AE80E2F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EE4D250-785F-425C-BADF-2CFFF56E3E69}" type="pres">
      <dgm:prSet presAssocID="{94579282-2B37-4794-AA41-0F22DEBA3277}" presName="centerShape" presStyleLbl="node0" presStyleIdx="0" presStyleCnt="1" custLinFactNeighborX="710" custLinFactNeighborY="504"/>
      <dgm:spPr/>
    </dgm:pt>
    <dgm:pt modelId="{AE2A6C28-DAF0-426B-8CFE-399D21430265}" type="pres">
      <dgm:prSet presAssocID="{6D727ADF-94B9-4744-A1E8-E810B3CA1434}" presName="node" presStyleLbl="node1" presStyleIdx="0" presStyleCnt="5" custScaleX="197161" custScaleY="146719">
        <dgm:presLayoutVars>
          <dgm:bulletEnabled val="1"/>
        </dgm:presLayoutVars>
      </dgm:prSet>
      <dgm:spPr/>
    </dgm:pt>
    <dgm:pt modelId="{0F1B08D0-A491-431F-B688-E74A8BE989A6}" type="pres">
      <dgm:prSet presAssocID="{6D727ADF-94B9-4744-A1E8-E810B3CA1434}" presName="dummy" presStyleCnt="0"/>
      <dgm:spPr/>
    </dgm:pt>
    <dgm:pt modelId="{E32520BE-F342-43AD-8BA3-A977BBD77CBB}" type="pres">
      <dgm:prSet presAssocID="{899B99C6-CF0A-4C9D-98D6-72BA241DB64E}" presName="sibTrans" presStyleLbl="sibTrans2D1" presStyleIdx="0" presStyleCnt="5"/>
      <dgm:spPr/>
    </dgm:pt>
    <dgm:pt modelId="{4B7203B8-9A47-4306-8ADC-D1F8B1625C47}" type="pres">
      <dgm:prSet presAssocID="{FF39050F-3733-437A-8F73-F48E3FD9AB5F}" presName="node" presStyleLbl="node1" presStyleIdx="1" presStyleCnt="5" custScaleX="151122" custScaleY="132817">
        <dgm:presLayoutVars>
          <dgm:bulletEnabled val="1"/>
        </dgm:presLayoutVars>
      </dgm:prSet>
      <dgm:spPr/>
    </dgm:pt>
    <dgm:pt modelId="{EE31BD4E-868C-4A1B-ABB3-67C11C508EB0}" type="pres">
      <dgm:prSet presAssocID="{FF39050F-3733-437A-8F73-F48E3FD9AB5F}" presName="dummy" presStyleCnt="0"/>
      <dgm:spPr/>
    </dgm:pt>
    <dgm:pt modelId="{4518BBDE-6F65-4720-820E-A3F9A25035B8}" type="pres">
      <dgm:prSet presAssocID="{EFD3E93F-8218-477B-A915-626631C7E12D}" presName="sibTrans" presStyleLbl="sibTrans2D1" presStyleIdx="1" presStyleCnt="5"/>
      <dgm:spPr/>
    </dgm:pt>
    <dgm:pt modelId="{2EBDB277-5EAD-40FD-84D4-F7F21C88A55C}" type="pres">
      <dgm:prSet presAssocID="{676ABEC9-CA08-45F9-9A14-B6264EBDF669}" presName="node" presStyleLbl="node1" presStyleIdx="2" presStyleCnt="5" custScaleX="151122" custScaleY="132817">
        <dgm:presLayoutVars>
          <dgm:bulletEnabled val="1"/>
        </dgm:presLayoutVars>
      </dgm:prSet>
      <dgm:spPr/>
    </dgm:pt>
    <dgm:pt modelId="{12248D5E-CE64-40D3-BF12-B6176133226E}" type="pres">
      <dgm:prSet presAssocID="{676ABEC9-CA08-45F9-9A14-B6264EBDF669}" presName="dummy" presStyleCnt="0"/>
      <dgm:spPr/>
    </dgm:pt>
    <dgm:pt modelId="{43AB7504-A498-4149-8776-CAE9DD0204EE}" type="pres">
      <dgm:prSet presAssocID="{72C37999-06E1-4C44-A784-86B5ABD21ADF}" presName="sibTrans" presStyleLbl="sibTrans2D1" presStyleIdx="2" presStyleCnt="5"/>
      <dgm:spPr/>
    </dgm:pt>
    <dgm:pt modelId="{8C97FBAF-D038-4925-BE57-8CD5E3E4CAFF}" type="pres">
      <dgm:prSet presAssocID="{1B61DBE4-63A2-41C8-8D5A-00764ACDF4FE}" presName="node" presStyleLbl="node1" presStyleIdx="3" presStyleCnt="5" custScaleX="151122" custScaleY="132817">
        <dgm:presLayoutVars>
          <dgm:bulletEnabled val="1"/>
        </dgm:presLayoutVars>
      </dgm:prSet>
      <dgm:spPr/>
    </dgm:pt>
    <dgm:pt modelId="{4DB100E2-1DA0-4E5A-92E9-D6A621B989C0}" type="pres">
      <dgm:prSet presAssocID="{1B61DBE4-63A2-41C8-8D5A-00764ACDF4FE}" presName="dummy" presStyleCnt="0"/>
      <dgm:spPr/>
    </dgm:pt>
    <dgm:pt modelId="{55FDC52F-09A8-40B4-8222-00439457E0D1}" type="pres">
      <dgm:prSet presAssocID="{136C1172-BB46-4CC8-B645-7BFC3DA81872}" presName="sibTrans" presStyleLbl="sibTrans2D1" presStyleIdx="3" presStyleCnt="5"/>
      <dgm:spPr/>
    </dgm:pt>
    <dgm:pt modelId="{DDD6F9B9-EFB5-4117-8CFE-570BB60AB771}" type="pres">
      <dgm:prSet presAssocID="{87657203-183D-42E5-8460-ED382E3411B2}" presName="node" presStyleLbl="node1" presStyleIdx="4" presStyleCnt="5" custScaleX="149917" custScaleY="131716">
        <dgm:presLayoutVars>
          <dgm:bulletEnabled val="1"/>
        </dgm:presLayoutVars>
      </dgm:prSet>
      <dgm:spPr/>
    </dgm:pt>
    <dgm:pt modelId="{0EF46BE2-D5BA-4B99-882A-6034217ABB9B}" type="pres">
      <dgm:prSet presAssocID="{87657203-183D-42E5-8460-ED382E3411B2}" presName="dummy" presStyleCnt="0"/>
      <dgm:spPr/>
    </dgm:pt>
    <dgm:pt modelId="{7006AB7E-6380-4346-860D-65AB31C3DB32}" type="pres">
      <dgm:prSet presAssocID="{D45B396F-3D9C-4385-A028-45193FA7499C}" presName="sibTrans" presStyleLbl="sibTrans2D1" presStyleIdx="4" presStyleCnt="5"/>
      <dgm:spPr/>
    </dgm:pt>
  </dgm:ptLst>
  <dgm:cxnLst>
    <dgm:cxn modelId="{4BC7AF02-E092-4839-B4A3-1A8195B95B0B}" srcId="{94579282-2B37-4794-AA41-0F22DEBA3277}" destId="{676ABEC9-CA08-45F9-9A14-B6264EBDF669}" srcOrd="2" destOrd="0" parTransId="{57820F28-22FD-4AB1-95C3-757BAE2A95D4}" sibTransId="{72C37999-06E1-4C44-A784-86B5ABD21ADF}"/>
    <dgm:cxn modelId="{B32DC002-F246-48C1-A761-6659BF17BF95}" type="presOf" srcId="{136C1172-BB46-4CC8-B645-7BFC3DA81872}" destId="{55FDC52F-09A8-40B4-8222-00439457E0D1}" srcOrd="0" destOrd="0" presId="urn:microsoft.com/office/officeart/2005/8/layout/radial6"/>
    <dgm:cxn modelId="{91113D09-9F98-4741-824F-9CBE2EB0E28C}" srcId="{94579282-2B37-4794-AA41-0F22DEBA3277}" destId="{6D727ADF-94B9-4744-A1E8-E810B3CA1434}" srcOrd="0" destOrd="0" parTransId="{10CE59D4-A0AB-4C29-AE02-ED09A5775358}" sibTransId="{899B99C6-CF0A-4C9D-98D6-72BA241DB64E}"/>
    <dgm:cxn modelId="{49A1BA10-A36F-4293-AF7E-10E461371328}" srcId="{94579282-2B37-4794-AA41-0F22DEBA3277}" destId="{FF39050F-3733-437A-8F73-F48E3FD9AB5F}" srcOrd="1" destOrd="0" parTransId="{1CC93F75-2390-41A5-8033-2026F09CC213}" sibTransId="{EFD3E93F-8218-477B-A915-626631C7E12D}"/>
    <dgm:cxn modelId="{18B6CE22-58D0-4F92-8171-F02FA5FDD794}" type="presOf" srcId="{87657203-183D-42E5-8460-ED382E3411B2}" destId="{DDD6F9B9-EFB5-4117-8CFE-570BB60AB771}" srcOrd="0" destOrd="0" presId="urn:microsoft.com/office/officeart/2005/8/layout/radial6"/>
    <dgm:cxn modelId="{7294B22A-B611-4AAB-8641-7C9D6B422364}" type="presOf" srcId="{72C37999-06E1-4C44-A784-86B5ABD21ADF}" destId="{43AB7504-A498-4149-8776-CAE9DD0204EE}" srcOrd="0" destOrd="0" presId="urn:microsoft.com/office/officeart/2005/8/layout/radial6"/>
    <dgm:cxn modelId="{4015942F-5A3E-4183-AFC8-575D21E91D5D}" type="presOf" srcId="{EFD3E93F-8218-477B-A915-626631C7E12D}" destId="{4518BBDE-6F65-4720-820E-A3F9A25035B8}" srcOrd="0" destOrd="0" presId="urn:microsoft.com/office/officeart/2005/8/layout/radial6"/>
    <dgm:cxn modelId="{74995C37-B0F8-452E-ACE2-C8F93BB09119}" type="presOf" srcId="{6D727ADF-94B9-4744-A1E8-E810B3CA1434}" destId="{AE2A6C28-DAF0-426B-8CFE-399D21430265}" srcOrd="0" destOrd="0" presId="urn:microsoft.com/office/officeart/2005/8/layout/radial6"/>
    <dgm:cxn modelId="{4A74A65B-1D28-4E86-93E2-8B7B120A77E6}" type="presOf" srcId="{601646A0-EB01-4CE3-B74F-72985AE80E2F}" destId="{E9CC72FF-5482-4584-90D5-E16EAC6B7F18}" srcOrd="0" destOrd="0" presId="urn:microsoft.com/office/officeart/2005/8/layout/radial6"/>
    <dgm:cxn modelId="{62BCE25B-4CFA-4E78-9A0D-6BE8638319E6}" type="presOf" srcId="{676ABEC9-CA08-45F9-9A14-B6264EBDF669}" destId="{2EBDB277-5EAD-40FD-84D4-F7F21C88A55C}" srcOrd="0" destOrd="0" presId="urn:microsoft.com/office/officeart/2005/8/layout/radial6"/>
    <dgm:cxn modelId="{6E3DA367-257F-4E85-9E52-64D01089C12F}" type="presOf" srcId="{1B61DBE4-63A2-41C8-8D5A-00764ACDF4FE}" destId="{8C97FBAF-D038-4925-BE57-8CD5E3E4CAFF}" srcOrd="0" destOrd="0" presId="urn:microsoft.com/office/officeart/2005/8/layout/radial6"/>
    <dgm:cxn modelId="{9BBED189-BEEF-4921-A01E-B43E61771C63}" type="presOf" srcId="{D45B396F-3D9C-4385-A028-45193FA7499C}" destId="{7006AB7E-6380-4346-860D-65AB31C3DB32}" srcOrd="0" destOrd="0" presId="urn:microsoft.com/office/officeart/2005/8/layout/radial6"/>
    <dgm:cxn modelId="{5DFA8B98-B472-4972-A03C-FCC280EF6182}" type="presOf" srcId="{94579282-2B37-4794-AA41-0F22DEBA3277}" destId="{EEE4D250-785F-425C-BADF-2CFFF56E3E69}" srcOrd="0" destOrd="0" presId="urn:microsoft.com/office/officeart/2005/8/layout/radial6"/>
    <dgm:cxn modelId="{B282F998-2CDC-40E3-ACEF-447128594350}" type="presOf" srcId="{FF39050F-3733-437A-8F73-F48E3FD9AB5F}" destId="{4B7203B8-9A47-4306-8ADC-D1F8B1625C47}" srcOrd="0" destOrd="0" presId="urn:microsoft.com/office/officeart/2005/8/layout/radial6"/>
    <dgm:cxn modelId="{B754FEAA-0D69-4A2F-9928-4D65E3C4592B}" srcId="{601646A0-EB01-4CE3-B74F-72985AE80E2F}" destId="{94579282-2B37-4794-AA41-0F22DEBA3277}" srcOrd="0" destOrd="0" parTransId="{7E885395-DDF6-4AAF-A931-CFE9C8B8F518}" sibTransId="{C44BCEFA-6D40-49D9-86F6-381345333520}"/>
    <dgm:cxn modelId="{E46501B3-6F25-485A-8CB4-4B327CB70DA1}" srcId="{94579282-2B37-4794-AA41-0F22DEBA3277}" destId="{1B61DBE4-63A2-41C8-8D5A-00764ACDF4FE}" srcOrd="3" destOrd="0" parTransId="{9C4D4C28-CB05-43D0-B680-279A470305E5}" sibTransId="{136C1172-BB46-4CC8-B645-7BFC3DA81872}"/>
    <dgm:cxn modelId="{E764EDB4-E097-4D25-B9AC-9EAF407F383A}" type="presOf" srcId="{899B99C6-CF0A-4C9D-98D6-72BA241DB64E}" destId="{E32520BE-F342-43AD-8BA3-A977BBD77CBB}" srcOrd="0" destOrd="0" presId="urn:microsoft.com/office/officeart/2005/8/layout/radial6"/>
    <dgm:cxn modelId="{8F0D18D9-B8E2-44EC-A21E-EB6F2789A5AD}" srcId="{94579282-2B37-4794-AA41-0F22DEBA3277}" destId="{87657203-183D-42E5-8460-ED382E3411B2}" srcOrd="4" destOrd="0" parTransId="{949C3375-1A4F-40B8-B73E-88A740CEDD14}" sibTransId="{D45B396F-3D9C-4385-A028-45193FA7499C}"/>
    <dgm:cxn modelId="{EB57D99A-952A-4082-850C-302F187E55DD}" type="presParOf" srcId="{E9CC72FF-5482-4584-90D5-E16EAC6B7F18}" destId="{EEE4D250-785F-425C-BADF-2CFFF56E3E69}" srcOrd="0" destOrd="0" presId="urn:microsoft.com/office/officeart/2005/8/layout/radial6"/>
    <dgm:cxn modelId="{75C7B75F-A8AD-4824-AB28-985A169C8B7C}" type="presParOf" srcId="{E9CC72FF-5482-4584-90D5-E16EAC6B7F18}" destId="{AE2A6C28-DAF0-426B-8CFE-399D21430265}" srcOrd="1" destOrd="0" presId="urn:microsoft.com/office/officeart/2005/8/layout/radial6"/>
    <dgm:cxn modelId="{C555245B-9553-45B8-BE6B-24057541A643}" type="presParOf" srcId="{E9CC72FF-5482-4584-90D5-E16EAC6B7F18}" destId="{0F1B08D0-A491-431F-B688-E74A8BE989A6}" srcOrd="2" destOrd="0" presId="urn:microsoft.com/office/officeart/2005/8/layout/radial6"/>
    <dgm:cxn modelId="{11B7686B-1FF5-4D31-B971-B84483B3A119}" type="presParOf" srcId="{E9CC72FF-5482-4584-90D5-E16EAC6B7F18}" destId="{E32520BE-F342-43AD-8BA3-A977BBD77CBB}" srcOrd="3" destOrd="0" presId="urn:microsoft.com/office/officeart/2005/8/layout/radial6"/>
    <dgm:cxn modelId="{B3E9548D-97F4-4F65-B6FF-92F3C6390BEF}" type="presParOf" srcId="{E9CC72FF-5482-4584-90D5-E16EAC6B7F18}" destId="{4B7203B8-9A47-4306-8ADC-D1F8B1625C47}" srcOrd="4" destOrd="0" presId="urn:microsoft.com/office/officeart/2005/8/layout/radial6"/>
    <dgm:cxn modelId="{6EAAFA9E-3F6D-46B7-9B6B-44613FA32B65}" type="presParOf" srcId="{E9CC72FF-5482-4584-90D5-E16EAC6B7F18}" destId="{EE31BD4E-868C-4A1B-ABB3-67C11C508EB0}" srcOrd="5" destOrd="0" presId="urn:microsoft.com/office/officeart/2005/8/layout/radial6"/>
    <dgm:cxn modelId="{EF4D9984-7119-4CDC-9675-AFBA2C4D445B}" type="presParOf" srcId="{E9CC72FF-5482-4584-90D5-E16EAC6B7F18}" destId="{4518BBDE-6F65-4720-820E-A3F9A25035B8}" srcOrd="6" destOrd="0" presId="urn:microsoft.com/office/officeart/2005/8/layout/radial6"/>
    <dgm:cxn modelId="{7ED53678-FC00-4837-B2AC-608DA3ABDE78}" type="presParOf" srcId="{E9CC72FF-5482-4584-90D5-E16EAC6B7F18}" destId="{2EBDB277-5EAD-40FD-84D4-F7F21C88A55C}" srcOrd="7" destOrd="0" presId="urn:microsoft.com/office/officeart/2005/8/layout/radial6"/>
    <dgm:cxn modelId="{2801A1F0-69D1-4585-B42F-A1DC7DC55F5C}" type="presParOf" srcId="{E9CC72FF-5482-4584-90D5-E16EAC6B7F18}" destId="{12248D5E-CE64-40D3-BF12-B6176133226E}" srcOrd="8" destOrd="0" presId="urn:microsoft.com/office/officeart/2005/8/layout/radial6"/>
    <dgm:cxn modelId="{86326EDB-1724-43DC-91E0-4FF5FB250F9D}" type="presParOf" srcId="{E9CC72FF-5482-4584-90D5-E16EAC6B7F18}" destId="{43AB7504-A498-4149-8776-CAE9DD0204EE}" srcOrd="9" destOrd="0" presId="urn:microsoft.com/office/officeart/2005/8/layout/radial6"/>
    <dgm:cxn modelId="{0EB73C5A-9735-4FBA-8425-8E97F685ACAD}" type="presParOf" srcId="{E9CC72FF-5482-4584-90D5-E16EAC6B7F18}" destId="{8C97FBAF-D038-4925-BE57-8CD5E3E4CAFF}" srcOrd="10" destOrd="0" presId="urn:microsoft.com/office/officeart/2005/8/layout/radial6"/>
    <dgm:cxn modelId="{C3384B23-0DBD-4A17-9DEE-CE352E4FB634}" type="presParOf" srcId="{E9CC72FF-5482-4584-90D5-E16EAC6B7F18}" destId="{4DB100E2-1DA0-4E5A-92E9-D6A621B989C0}" srcOrd="11" destOrd="0" presId="urn:microsoft.com/office/officeart/2005/8/layout/radial6"/>
    <dgm:cxn modelId="{CD4BB441-9FF4-4C53-BC95-BC9352226A20}" type="presParOf" srcId="{E9CC72FF-5482-4584-90D5-E16EAC6B7F18}" destId="{55FDC52F-09A8-40B4-8222-00439457E0D1}" srcOrd="12" destOrd="0" presId="urn:microsoft.com/office/officeart/2005/8/layout/radial6"/>
    <dgm:cxn modelId="{009917D5-4DBD-464A-B2FA-6F0A47C90E0F}" type="presParOf" srcId="{E9CC72FF-5482-4584-90D5-E16EAC6B7F18}" destId="{DDD6F9B9-EFB5-4117-8CFE-570BB60AB771}" srcOrd="13" destOrd="0" presId="urn:microsoft.com/office/officeart/2005/8/layout/radial6"/>
    <dgm:cxn modelId="{25F54F49-2011-4E55-808F-ECBC57ADD097}" type="presParOf" srcId="{E9CC72FF-5482-4584-90D5-E16EAC6B7F18}" destId="{0EF46BE2-D5BA-4B99-882A-6034217ABB9B}" srcOrd="14" destOrd="0" presId="urn:microsoft.com/office/officeart/2005/8/layout/radial6"/>
    <dgm:cxn modelId="{9FA4CBD5-B6E4-486F-90D4-C2CFD3C9F9C0}" type="presParOf" srcId="{E9CC72FF-5482-4584-90D5-E16EAC6B7F18}" destId="{7006AB7E-6380-4346-860D-65AB31C3DB32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7A2992-87A0-432C-913F-3D08815503DA}">
      <dsp:nvSpPr>
        <dsp:cNvPr id="0" name=""/>
        <dsp:cNvSpPr/>
      </dsp:nvSpPr>
      <dsp:spPr>
        <a:xfrm rot="5400000">
          <a:off x="4927272" y="-2096971"/>
          <a:ext cx="565888" cy="490373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de-DE" sz="1400" kern="1200" dirty="0"/>
            <a:t>Fachberatung Medienbildung</a:t>
          </a:r>
        </a:p>
      </dsp:txBody>
      <dsp:txXfrm rot="-5400000">
        <a:off x="2758350" y="99575"/>
        <a:ext cx="4876109" cy="510640"/>
      </dsp:txXfrm>
    </dsp:sp>
    <dsp:sp modelId="{9B9B420A-39FF-482C-8E21-2F955BC03F9A}">
      <dsp:nvSpPr>
        <dsp:cNvPr id="0" name=""/>
        <dsp:cNvSpPr/>
      </dsp:nvSpPr>
      <dsp:spPr>
        <a:xfrm>
          <a:off x="0" y="1214"/>
          <a:ext cx="2758350" cy="707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500" kern="1200" dirty="0"/>
            <a:t>Mareike Bangert</a:t>
          </a:r>
        </a:p>
      </dsp:txBody>
      <dsp:txXfrm>
        <a:off x="34530" y="35744"/>
        <a:ext cx="2689290" cy="638300"/>
      </dsp:txXfrm>
    </dsp:sp>
    <dsp:sp modelId="{BB765CFB-F581-4B30-929B-A87424A69DAC}">
      <dsp:nvSpPr>
        <dsp:cNvPr id="0" name=""/>
        <dsp:cNvSpPr/>
      </dsp:nvSpPr>
      <dsp:spPr>
        <a:xfrm rot="5400000">
          <a:off x="4927272" y="-1354242"/>
          <a:ext cx="565888" cy="490373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de-DE" sz="1400" kern="1200" dirty="0"/>
            <a:t>Fachberatung Medienbildung</a:t>
          </a:r>
        </a:p>
      </dsp:txBody>
      <dsp:txXfrm rot="-5400000">
        <a:off x="2758350" y="842304"/>
        <a:ext cx="4876109" cy="510640"/>
      </dsp:txXfrm>
    </dsp:sp>
    <dsp:sp modelId="{D73E2FE9-981D-47F9-95E9-AF8F8E77CF53}">
      <dsp:nvSpPr>
        <dsp:cNvPr id="0" name=""/>
        <dsp:cNvSpPr/>
      </dsp:nvSpPr>
      <dsp:spPr>
        <a:xfrm>
          <a:off x="0" y="743943"/>
          <a:ext cx="2758350" cy="707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500" kern="1200" dirty="0"/>
            <a:t>Manfred George</a:t>
          </a:r>
        </a:p>
      </dsp:txBody>
      <dsp:txXfrm>
        <a:off x="34530" y="778473"/>
        <a:ext cx="2689290" cy="638300"/>
      </dsp:txXfrm>
    </dsp:sp>
    <dsp:sp modelId="{BAF4B166-3EF7-4300-B665-D299BC3130CC}">
      <dsp:nvSpPr>
        <dsp:cNvPr id="0" name=""/>
        <dsp:cNvSpPr/>
      </dsp:nvSpPr>
      <dsp:spPr>
        <a:xfrm rot="5400000">
          <a:off x="4927272" y="-611514"/>
          <a:ext cx="565888" cy="490373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de-DE" sz="1400" kern="1200" dirty="0"/>
            <a:t>Fachberatung Medienbildung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de-DE" sz="1400" kern="1200" dirty="0"/>
            <a:t>Leitung Medienzentrum</a:t>
          </a:r>
        </a:p>
      </dsp:txBody>
      <dsp:txXfrm rot="-5400000">
        <a:off x="2758350" y="1585032"/>
        <a:ext cx="4876109" cy="510640"/>
      </dsp:txXfrm>
    </dsp:sp>
    <dsp:sp modelId="{676F27EC-B12F-45F2-B370-4EFA0102DDEE}">
      <dsp:nvSpPr>
        <dsp:cNvPr id="0" name=""/>
        <dsp:cNvSpPr/>
      </dsp:nvSpPr>
      <dsp:spPr>
        <a:xfrm>
          <a:off x="0" y="1486672"/>
          <a:ext cx="2758350" cy="707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500" kern="1200" dirty="0"/>
            <a:t>Alexander Emde</a:t>
          </a:r>
        </a:p>
      </dsp:txBody>
      <dsp:txXfrm>
        <a:off x="34530" y="1521202"/>
        <a:ext cx="2689290" cy="638300"/>
      </dsp:txXfrm>
    </dsp:sp>
    <dsp:sp modelId="{F74584EE-540A-49B1-B880-81ED6486F1A7}">
      <dsp:nvSpPr>
        <dsp:cNvPr id="0" name=""/>
        <dsp:cNvSpPr/>
      </dsp:nvSpPr>
      <dsp:spPr>
        <a:xfrm rot="5400000">
          <a:off x="4927272" y="131214"/>
          <a:ext cx="565888" cy="490373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de-DE" sz="1400" kern="1200" dirty="0"/>
            <a:t>Fachberatung Medienbildung Pädagogische Tage</a:t>
          </a:r>
        </a:p>
      </dsp:txBody>
      <dsp:txXfrm rot="-5400000">
        <a:off x="2758350" y="2327760"/>
        <a:ext cx="4876109" cy="510640"/>
      </dsp:txXfrm>
    </dsp:sp>
    <dsp:sp modelId="{7F699814-A5DD-495A-9682-50C97F62EEFD}">
      <dsp:nvSpPr>
        <dsp:cNvPr id="0" name=""/>
        <dsp:cNvSpPr/>
      </dsp:nvSpPr>
      <dsp:spPr>
        <a:xfrm>
          <a:off x="0" y="2229401"/>
          <a:ext cx="2758350" cy="707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500" kern="1200" dirty="0"/>
            <a:t>Daniel Vach</a:t>
          </a:r>
        </a:p>
      </dsp:txBody>
      <dsp:txXfrm>
        <a:off x="34530" y="2263931"/>
        <a:ext cx="2689290" cy="638300"/>
      </dsp:txXfrm>
    </dsp:sp>
    <dsp:sp modelId="{F2D33933-6A49-43F3-895E-A2F95003E7F1}">
      <dsp:nvSpPr>
        <dsp:cNvPr id="0" name=""/>
        <dsp:cNvSpPr/>
      </dsp:nvSpPr>
      <dsp:spPr>
        <a:xfrm rot="5400000">
          <a:off x="4927272" y="873943"/>
          <a:ext cx="565888" cy="490373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de-DE" sz="1400" kern="1200" dirty="0"/>
            <a:t>Praxisnetzwerk Medienbildung</a:t>
          </a:r>
        </a:p>
      </dsp:txBody>
      <dsp:txXfrm rot="-5400000">
        <a:off x="2758350" y="3070489"/>
        <a:ext cx="4876109" cy="510640"/>
      </dsp:txXfrm>
    </dsp:sp>
    <dsp:sp modelId="{7BF4E670-4913-48F4-A95F-3EDA19B3E093}">
      <dsp:nvSpPr>
        <dsp:cNvPr id="0" name=""/>
        <dsp:cNvSpPr/>
      </dsp:nvSpPr>
      <dsp:spPr>
        <a:xfrm>
          <a:off x="0" y="2972129"/>
          <a:ext cx="2758350" cy="707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500" kern="1200" dirty="0"/>
            <a:t>Jasmin Schröder</a:t>
          </a:r>
        </a:p>
      </dsp:txBody>
      <dsp:txXfrm>
        <a:off x="34530" y="3006659"/>
        <a:ext cx="2689290" cy="638300"/>
      </dsp:txXfrm>
    </dsp:sp>
    <dsp:sp modelId="{8F922608-5CDF-4A30-A155-4E55FC7CFE9D}">
      <dsp:nvSpPr>
        <dsp:cNvPr id="0" name=""/>
        <dsp:cNvSpPr/>
      </dsp:nvSpPr>
      <dsp:spPr>
        <a:xfrm rot="5400000">
          <a:off x="4927272" y="1616671"/>
          <a:ext cx="565888" cy="490373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de-DE" sz="1400" kern="1200" dirty="0"/>
            <a:t>Praxisnetzwerk Medienbildung</a:t>
          </a:r>
        </a:p>
      </dsp:txBody>
      <dsp:txXfrm rot="-5400000">
        <a:off x="2758350" y="3813217"/>
        <a:ext cx="4876109" cy="510640"/>
      </dsp:txXfrm>
    </dsp:sp>
    <dsp:sp modelId="{3EDD7CA3-1552-4411-B4C3-158A425C7F4B}">
      <dsp:nvSpPr>
        <dsp:cNvPr id="0" name=""/>
        <dsp:cNvSpPr/>
      </dsp:nvSpPr>
      <dsp:spPr>
        <a:xfrm>
          <a:off x="0" y="3714858"/>
          <a:ext cx="2758350" cy="707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500" kern="1200" dirty="0"/>
            <a:t>Jonas Spiegelberg</a:t>
          </a:r>
        </a:p>
      </dsp:txBody>
      <dsp:txXfrm>
        <a:off x="34530" y="3749388"/>
        <a:ext cx="2689290" cy="6383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7EE2EE-4178-4ADA-B358-50FA1791C50D}">
      <dsp:nvSpPr>
        <dsp:cNvPr id="0" name=""/>
        <dsp:cNvSpPr/>
      </dsp:nvSpPr>
      <dsp:spPr>
        <a:xfrm>
          <a:off x="0" y="0"/>
          <a:ext cx="4791456" cy="10522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>
              <a:sym typeface="Wingdings" panose="05000000000000000000" pitchFamily="2" charset="2"/>
            </a:rPr>
            <a:t>Initiale Anmeldung über Online-Formular des Staatlichen Schulamts</a:t>
          </a:r>
          <a:endParaRPr lang="de-DE" sz="1600" kern="1200" dirty="0"/>
        </a:p>
      </dsp:txBody>
      <dsp:txXfrm>
        <a:off x="30820" y="30820"/>
        <a:ext cx="3567040" cy="990645"/>
      </dsp:txXfrm>
    </dsp:sp>
    <dsp:sp modelId="{A85EDDD6-E597-4E84-850E-2410F0CE50C8}">
      <dsp:nvSpPr>
        <dsp:cNvPr id="0" name=""/>
        <dsp:cNvSpPr/>
      </dsp:nvSpPr>
      <dsp:spPr>
        <a:xfrm>
          <a:off x="401284" y="1243610"/>
          <a:ext cx="4791456" cy="10522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>
              <a:sym typeface="Wingdings" panose="05000000000000000000" pitchFamily="2" charset="2"/>
            </a:rPr>
            <a:t>Weiterleitung an Fachberatung Pädagogische Tage (Daniel Vach)</a:t>
          </a:r>
          <a:endParaRPr lang="de-DE" sz="1600" kern="1200" dirty="0"/>
        </a:p>
      </dsp:txBody>
      <dsp:txXfrm>
        <a:off x="432104" y="1274430"/>
        <a:ext cx="3644545" cy="990645"/>
      </dsp:txXfrm>
    </dsp:sp>
    <dsp:sp modelId="{1F55E7D8-4893-4573-9CFC-C13755BEF039}">
      <dsp:nvSpPr>
        <dsp:cNvPr id="0" name=""/>
        <dsp:cNvSpPr/>
      </dsp:nvSpPr>
      <dsp:spPr>
        <a:xfrm>
          <a:off x="796579" y="2487220"/>
          <a:ext cx="4791456" cy="10522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Erstgespräch Fachberatung PT – Schulleitung / Medienbeauftragter</a:t>
          </a:r>
        </a:p>
      </dsp:txBody>
      <dsp:txXfrm>
        <a:off x="827399" y="2518040"/>
        <a:ext cx="3650535" cy="990645"/>
      </dsp:txXfrm>
    </dsp:sp>
    <dsp:sp modelId="{D2E04661-45E9-4690-8C33-B463B8C35406}">
      <dsp:nvSpPr>
        <dsp:cNvPr id="0" name=""/>
        <dsp:cNvSpPr/>
      </dsp:nvSpPr>
      <dsp:spPr>
        <a:xfrm>
          <a:off x="1197864" y="3730830"/>
          <a:ext cx="4791456" cy="10522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kern="1200" dirty="0"/>
            <a:t>Ganzheitliche Planung, Umsetzung und Evaluation </a:t>
          </a:r>
        </a:p>
      </dsp:txBody>
      <dsp:txXfrm>
        <a:off x="1228684" y="3761650"/>
        <a:ext cx="3644545" cy="990645"/>
      </dsp:txXfrm>
    </dsp:sp>
    <dsp:sp modelId="{53C6F8F2-59CD-4CDE-A7A4-5006D4058DAF}">
      <dsp:nvSpPr>
        <dsp:cNvPr id="0" name=""/>
        <dsp:cNvSpPr/>
      </dsp:nvSpPr>
      <dsp:spPr>
        <a:xfrm>
          <a:off x="4107470" y="805955"/>
          <a:ext cx="683985" cy="68398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DE" sz="3100" kern="1200"/>
        </a:p>
      </dsp:txBody>
      <dsp:txXfrm>
        <a:off x="4261367" y="805955"/>
        <a:ext cx="376191" cy="514699"/>
      </dsp:txXfrm>
    </dsp:sp>
    <dsp:sp modelId="{6FD2B66E-56BC-462C-A271-286CC6AB481C}">
      <dsp:nvSpPr>
        <dsp:cNvPr id="0" name=""/>
        <dsp:cNvSpPr/>
      </dsp:nvSpPr>
      <dsp:spPr>
        <a:xfrm>
          <a:off x="4508754" y="2049565"/>
          <a:ext cx="683985" cy="68398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DE" sz="3100" kern="1200"/>
        </a:p>
      </dsp:txBody>
      <dsp:txXfrm>
        <a:off x="4662651" y="2049565"/>
        <a:ext cx="376191" cy="514699"/>
      </dsp:txXfrm>
    </dsp:sp>
    <dsp:sp modelId="{4058902A-4386-474F-83D5-14C479157C1C}">
      <dsp:nvSpPr>
        <dsp:cNvPr id="0" name=""/>
        <dsp:cNvSpPr/>
      </dsp:nvSpPr>
      <dsp:spPr>
        <a:xfrm>
          <a:off x="4904049" y="3293175"/>
          <a:ext cx="683985" cy="68398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DE" sz="3100" kern="1200"/>
        </a:p>
      </dsp:txBody>
      <dsp:txXfrm>
        <a:off x="5057946" y="3293175"/>
        <a:ext cx="376191" cy="5146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06AB7E-6380-4346-860D-65AB31C3DB32}">
      <dsp:nvSpPr>
        <dsp:cNvPr id="0" name=""/>
        <dsp:cNvSpPr/>
      </dsp:nvSpPr>
      <dsp:spPr>
        <a:xfrm>
          <a:off x="1159716" y="652455"/>
          <a:ext cx="3954811" cy="3954811"/>
        </a:xfrm>
        <a:prstGeom prst="blockArc">
          <a:avLst>
            <a:gd name="adj1" fmla="val 11880000"/>
            <a:gd name="adj2" fmla="val 16200000"/>
            <a:gd name="adj3" fmla="val 464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FDC52F-09A8-40B4-8222-00439457E0D1}">
      <dsp:nvSpPr>
        <dsp:cNvPr id="0" name=""/>
        <dsp:cNvSpPr/>
      </dsp:nvSpPr>
      <dsp:spPr>
        <a:xfrm>
          <a:off x="1159716" y="652455"/>
          <a:ext cx="3954811" cy="3954811"/>
        </a:xfrm>
        <a:prstGeom prst="blockArc">
          <a:avLst>
            <a:gd name="adj1" fmla="val 7560000"/>
            <a:gd name="adj2" fmla="val 11880000"/>
            <a:gd name="adj3" fmla="val 464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AB7504-A498-4149-8776-CAE9DD0204EE}">
      <dsp:nvSpPr>
        <dsp:cNvPr id="0" name=""/>
        <dsp:cNvSpPr/>
      </dsp:nvSpPr>
      <dsp:spPr>
        <a:xfrm>
          <a:off x="1159716" y="652455"/>
          <a:ext cx="3954811" cy="3954811"/>
        </a:xfrm>
        <a:prstGeom prst="blockArc">
          <a:avLst>
            <a:gd name="adj1" fmla="val 3240000"/>
            <a:gd name="adj2" fmla="val 7560000"/>
            <a:gd name="adj3" fmla="val 464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18BBDE-6F65-4720-820E-A3F9A25035B8}">
      <dsp:nvSpPr>
        <dsp:cNvPr id="0" name=""/>
        <dsp:cNvSpPr/>
      </dsp:nvSpPr>
      <dsp:spPr>
        <a:xfrm>
          <a:off x="1159716" y="652455"/>
          <a:ext cx="3954811" cy="3954811"/>
        </a:xfrm>
        <a:prstGeom prst="blockArc">
          <a:avLst>
            <a:gd name="adj1" fmla="val 20520000"/>
            <a:gd name="adj2" fmla="val 3240000"/>
            <a:gd name="adj3" fmla="val 464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2520BE-F342-43AD-8BA3-A977BBD77CBB}">
      <dsp:nvSpPr>
        <dsp:cNvPr id="0" name=""/>
        <dsp:cNvSpPr/>
      </dsp:nvSpPr>
      <dsp:spPr>
        <a:xfrm>
          <a:off x="1159716" y="652455"/>
          <a:ext cx="3954811" cy="3954811"/>
        </a:xfrm>
        <a:prstGeom prst="blockArc">
          <a:avLst>
            <a:gd name="adj1" fmla="val 16200000"/>
            <a:gd name="adj2" fmla="val 20520000"/>
            <a:gd name="adj3" fmla="val 464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E4D250-785F-425C-BADF-2CFFF56E3E69}">
      <dsp:nvSpPr>
        <dsp:cNvPr id="0" name=""/>
        <dsp:cNvSpPr/>
      </dsp:nvSpPr>
      <dsp:spPr>
        <a:xfrm>
          <a:off x="2253546" y="1738328"/>
          <a:ext cx="1822004" cy="1822004"/>
        </a:xfrm>
        <a:prstGeom prst="ellipse">
          <a:avLst/>
        </a:prstGeom>
        <a:solidFill>
          <a:srgbClr val="C0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marL="0" lvl="0" indent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5000" kern="1200" dirty="0"/>
            <a:t>PT</a:t>
          </a:r>
        </a:p>
      </dsp:txBody>
      <dsp:txXfrm>
        <a:off x="2520372" y="2005154"/>
        <a:ext cx="1288352" cy="1288352"/>
      </dsp:txXfrm>
    </dsp:sp>
    <dsp:sp modelId="{AE2A6C28-DAF0-426B-8CFE-399D21430265}">
      <dsp:nvSpPr>
        <dsp:cNvPr id="0" name=""/>
        <dsp:cNvSpPr/>
      </dsp:nvSpPr>
      <dsp:spPr>
        <a:xfrm>
          <a:off x="1879823" y="-237259"/>
          <a:ext cx="2514597" cy="187125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000" kern="1200" dirty="0"/>
            <a:t>Fachberatung Medienbildung</a:t>
          </a:r>
        </a:p>
      </dsp:txBody>
      <dsp:txXfrm>
        <a:off x="2248077" y="36780"/>
        <a:ext cx="1778089" cy="1323180"/>
      </dsp:txXfrm>
    </dsp:sp>
    <dsp:sp modelId="{4B7203B8-9A47-4306-8ADC-D1F8B1625C47}">
      <dsp:nvSpPr>
        <dsp:cNvPr id="0" name=""/>
        <dsp:cNvSpPr/>
      </dsp:nvSpPr>
      <dsp:spPr>
        <a:xfrm>
          <a:off x="4010371" y="1186021"/>
          <a:ext cx="1927414" cy="169395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000" kern="1200" dirty="0"/>
            <a:t>Lehrkräfte-akademie</a:t>
          </a:r>
        </a:p>
      </dsp:txBody>
      <dsp:txXfrm>
        <a:off x="4292634" y="1434095"/>
        <a:ext cx="1362888" cy="1197804"/>
      </dsp:txXfrm>
    </dsp:sp>
    <dsp:sp modelId="{2EBDB277-5EAD-40FD-84D4-F7F21C88A55C}">
      <dsp:nvSpPr>
        <dsp:cNvPr id="0" name=""/>
        <dsp:cNvSpPr/>
      </dsp:nvSpPr>
      <dsp:spPr>
        <a:xfrm>
          <a:off x="3308716" y="3345494"/>
          <a:ext cx="1927414" cy="169395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000" kern="1200" dirty="0"/>
            <a:t>Netzwerk-</a:t>
          </a:r>
          <a:r>
            <a:rPr lang="de-DE" sz="2000" kern="1200" dirty="0" err="1"/>
            <a:t>koordinato</a:t>
          </a:r>
          <a:r>
            <a:rPr lang="de-DE" sz="2000" kern="1200" dirty="0"/>
            <a:t>-</a:t>
          </a:r>
          <a:r>
            <a:rPr lang="de-DE" sz="2000" kern="1200" dirty="0" err="1"/>
            <a:t>ren</a:t>
          </a:r>
          <a:endParaRPr lang="de-DE" sz="2000" kern="1200" dirty="0"/>
        </a:p>
      </dsp:txBody>
      <dsp:txXfrm>
        <a:off x="3590979" y="3593568"/>
        <a:ext cx="1362888" cy="1197804"/>
      </dsp:txXfrm>
    </dsp:sp>
    <dsp:sp modelId="{8C97FBAF-D038-4925-BE57-8CD5E3E4CAFF}">
      <dsp:nvSpPr>
        <dsp:cNvPr id="0" name=""/>
        <dsp:cNvSpPr/>
      </dsp:nvSpPr>
      <dsp:spPr>
        <a:xfrm>
          <a:off x="1038112" y="3345494"/>
          <a:ext cx="1927414" cy="169395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000" kern="1200" dirty="0"/>
            <a:t>Externe Dozenten</a:t>
          </a:r>
        </a:p>
      </dsp:txBody>
      <dsp:txXfrm>
        <a:off x="1320375" y="3593568"/>
        <a:ext cx="1362888" cy="1197804"/>
      </dsp:txXfrm>
    </dsp:sp>
    <dsp:sp modelId="{DDD6F9B9-EFB5-4117-8CFE-570BB60AB771}">
      <dsp:nvSpPr>
        <dsp:cNvPr id="0" name=""/>
        <dsp:cNvSpPr/>
      </dsp:nvSpPr>
      <dsp:spPr>
        <a:xfrm>
          <a:off x="344141" y="1193042"/>
          <a:ext cx="1912046" cy="167991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000" kern="1200" dirty="0"/>
            <a:t>Medien-zentrum</a:t>
          </a:r>
        </a:p>
      </dsp:txBody>
      <dsp:txXfrm>
        <a:off x="624154" y="1439059"/>
        <a:ext cx="1352020" cy="11878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360774-9C66-14D7-D80B-5BFEA0E3F5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6D008E5-3966-B6CE-1072-3E50E07939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6E1DE2B-862C-331E-8F46-A7BDD91425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7653F-E3C6-4F14-8BCE-A16FD98A8C4A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8322673-242E-0501-97A7-B47877256B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630DC39-BF1B-4D17-4C34-A4551BAA0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45212-6E7A-4409-AE83-BF6D50B63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5463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48A2D6-1860-CBBF-E3FA-D0F4297BB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B04194E-61AD-20C3-5390-F6F7D53934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3304A7C-8AE7-FA44-DF5B-AA0D46A9F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7653F-E3C6-4F14-8BCE-A16FD98A8C4A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F725D74-A5B9-B040-F567-20CA0DD39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3B5D76C-0397-90E4-2C55-BD54A8FD4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45212-6E7A-4409-AE83-BF6D50B63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69912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FC08645-1E02-52F9-D965-7F7FBB784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718DB88-93F3-E234-06A0-4055B6D345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8C61C14-F18C-D66A-F65C-52CE2ADDC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7653F-E3C6-4F14-8BCE-A16FD98A8C4A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1E0A0C2-FA40-4C56-56C2-5580AD21F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31E7A1C-E480-C6FC-D428-43CD5CF55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45212-6E7A-4409-AE83-BF6D50B63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65432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C3B4DC-0D5D-8F65-6842-39AEEFBB8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E5E04D7-2470-14BE-5051-3904F8D4AB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3E5A8CA-E885-5CA9-7236-CAC2EBEC02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5AD9F77-E5EA-7C86-4C14-E3A4580D6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7653F-E3C6-4F14-8BCE-A16FD98A8C4A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F08F694-DA14-C5BB-73AB-4D7E37A9B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7027016-FAFA-A9C8-1E29-7973488D5C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45212-6E7A-4409-AE83-BF6D50B63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11229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A526F9-5C2C-8476-0C0B-236DEB59F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DA9FE33-836C-5ECA-5887-551EADAE7F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8B0F587-48E4-26CD-D734-226AB97F76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ECDED4CF-0B97-0EEE-6E43-8A6087A840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8AC62B4D-A8AD-42E5-FAAD-1F2727BBC3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C0B5A546-6B42-46D4-9DC1-FA2DB143C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7653F-E3C6-4F14-8BCE-A16FD98A8C4A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0F409AF-73DB-3852-1FC6-EE4C45719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CFC0A20C-F116-B77F-0831-4CAE7DDF7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45212-6E7A-4409-AE83-BF6D50B63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23313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59D8F92-CC36-F838-EC38-0EFE8AFDF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3B124640-6F82-37AF-1D2D-5AE1B5C2A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7653F-E3C6-4F14-8BCE-A16FD98A8C4A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1FCF595-BF8E-6147-5C0D-A3CD78FFB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2978E3C7-FB93-F2FC-AC62-829A328E7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45212-6E7A-4409-AE83-BF6D50B63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34573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3F949832-0C85-15D9-A25E-1AD8B737D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7653F-E3C6-4F14-8BCE-A16FD98A8C4A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5E9981D-78FA-01F4-8D36-447289F91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21EB80-DCBB-2C75-A194-CE7758A6D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45212-6E7A-4409-AE83-BF6D50B63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19589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C4E5CA9-7309-A88E-656A-ADDCFFD2B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899DCEB-9B85-5DEB-76A5-EC9AE1F7F7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C89A909A-D765-D590-2132-98D141C33B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4642012-B796-11F9-D634-4C212B67C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7653F-E3C6-4F14-8BCE-A16FD98A8C4A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75FBD09-F1F1-A39C-AAE9-A01CAD2843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CB54130-A76E-3F63-1312-8FAD112C9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45212-6E7A-4409-AE83-BF6D50B63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70653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A17CA4-EA13-6A59-50C0-2F1108B9D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56528953-071B-D0C7-4951-97CA57C0B9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6EDE7FA4-F5D5-0C45-DC57-6D46EEAEE2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FE15815-7350-23FF-0FAF-45F8658EA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7653F-E3C6-4F14-8BCE-A16FD98A8C4A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63CA8E8-8252-769A-58D9-3A0AFD33C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8081073-CD28-9913-4FD5-29AD93CBF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45212-6E7A-4409-AE83-BF6D50B63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52211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2DCA97A-FF70-6E60-1C18-513CF00C8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5C989822-699C-EEB1-6618-9436EFB458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B3360E2-E63F-7C45-F4EA-DBC790D4B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7653F-E3C6-4F14-8BCE-A16FD98A8C4A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73B7FE6-6F49-2BCA-D9C0-AFC5C1D75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65801AF-981E-3147-E15B-D8308F2D7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45212-6E7A-4409-AE83-BF6D50B63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33664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43E1DA46-6CB3-BD64-2166-84FDDE218F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B40BD9CF-58A5-AB48-5228-BE7D0ED410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B5764F4-E999-970F-9D26-5251B2C18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7653F-E3C6-4F14-8BCE-A16FD98A8C4A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2CF9242-1063-E5BA-DE38-9D11A433A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D7AE852-3431-1694-5A0A-197177B19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45212-6E7A-4409-AE83-BF6D50B63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51764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70171CAE-4E6E-E681-9E18-8B042D103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5B11AFA-E5A0-F787-BEE6-667957005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472B96C-AB87-0467-957F-78A6E893D3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87653F-E3C6-4F14-8BCE-A16FD98A8C4A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F568E2E-4373-CB09-B974-A62E1A4B55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FF5206F-5DEF-7358-3FCE-29AFB3AF2D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445212-6E7A-4409-AE83-BF6D50B63709}" type="slidenum">
              <a:rPr lang="de-DE" smtClean="0"/>
              <a:t>‹Nr.›</a:t>
            </a:fld>
            <a:endParaRPr lang="de-DE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F5A969B-574D-FBFB-6813-BA7F799A0096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227048" y="136525"/>
            <a:ext cx="1042636" cy="1325563"/>
          </a:xfrm>
          <a:prstGeom prst="rect">
            <a:avLst/>
          </a:prstGeom>
        </p:spPr>
      </p:pic>
      <p:sp>
        <p:nvSpPr>
          <p:cNvPr id="8" name="AutoShape 2" descr="Zurück zur Startseite">
            <a:extLst>
              <a:ext uri="{FF2B5EF4-FFF2-40B4-BE49-F238E27FC236}">
                <a16:creationId xmlns:a16="http://schemas.microsoft.com/office/drawing/2014/main" id="{4708DE48-20E1-EEB9-CC44-3B3A4A70663E}"/>
              </a:ext>
            </a:extLst>
          </p:cNvPr>
          <p:cNvSpPr>
            <a:spLocks noChangeAspect="1" noChangeArrowheads="1"/>
          </p:cNvSpPr>
          <p:nvPr userDrawn="1"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76F4E7B1-3E5E-693B-E1F3-8B775E819556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10075333" y="23813"/>
            <a:ext cx="1889619" cy="1456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905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t1p.de/opct7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F6B8499-6E05-E510-E951-CA8ACCC5B0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234118"/>
            <a:ext cx="5992368" cy="29428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4000" dirty="0"/>
              <a:t>Frau </a:t>
            </a:r>
            <a:r>
              <a:rPr lang="de-DE" sz="4000" dirty="0" err="1"/>
              <a:t>Wohlfart</a:t>
            </a:r>
            <a:r>
              <a:rPr lang="de-DE" sz="4000" dirty="0"/>
              <a:t>-Bornemann </a:t>
            </a:r>
          </a:p>
          <a:p>
            <a:pPr marL="0" indent="0">
              <a:buNone/>
            </a:pPr>
            <a:r>
              <a:rPr lang="de-DE" sz="2400" dirty="0"/>
              <a:t>(Leiterin Pädagogische Unterstützung des   Staatlichen Schulamtes Fritzlar)</a:t>
            </a:r>
          </a:p>
        </p:txBody>
      </p:sp>
      <p:pic>
        <p:nvPicPr>
          <p:cNvPr id="2052" name="Picture 4" descr="Gebäude des Staatlichen Schulamts">
            <a:extLst>
              <a:ext uri="{FF2B5EF4-FFF2-40B4-BE49-F238E27FC236}">
                <a16:creationId xmlns:a16="http://schemas.microsoft.com/office/drawing/2014/main" id="{934189E9-29EC-4624-D998-F221A84C04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0568" y="3304792"/>
            <a:ext cx="5231723" cy="2942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F4850467-9903-B9D4-77EB-1D9D00671F56}"/>
              </a:ext>
            </a:extLst>
          </p:cNvPr>
          <p:cNvSpPr txBox="1">
            <a:spLocks/>
          </p:cNvSpPr>
          <p:nvPr/>
        </p:nvSpPr>
        <p:spPr>
          <a:xfrm>
            <a:off x="1997528" y="453413"/>
            <a:ext cx="8196943" cy="20889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/>
              <a:t>Arbeitskreis Medienbildung Waldeck-Frankenberg</a:t>
            </a:r>
          </a:p>
          <a:p>
            <a:endParaRPr lang="de-DE" sz="2500" i="1" dirty="0"/>
          </a:p>
          <a:p>
            <a:r>
              <a:rPr lang="de-DE" sz="2500" i="1" dirty="0"/>
              <a:t>Herzlich Willkommen</a:t>
            </a:r>
            <a:endParaRPr lang="de-DE" i="1" dirty="0"/>
          </a:p>
        </p:txBody>
      </p:sp>
    </p:spTree>
    <p:extLst>
      <p:ext uri="{BB962C8B-B14F-4D97-AF65-F5344CB8AC3E}">
        <p14:creationId xmlns:p14="http://schemas.microsoft.com/office/powerpoint/2010/main" val="29143606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>
            <a:extLst>
              <a:ext uri="{FF2B5EF4-FFF2-40B4-BE49-F238E27FC236}">
                <a16:creationId xmlns:a16="http://schemas.microsoft.com/office/drawing/2014/main" id="{96954470-AE80-0042-3D72-B8FF66DA8B98}"/>
              </a:ext>
            </a:extLst>
          </p:cNvPr>
          <p:cNvSpPr txBox="1">
            <a:spLocks/>
          </p:cNvSpPr>
          <p:nvPr/>
        </p:nvSpPr>
        <p:spPr>
          <a:xfrm>
            <a:off x="3648020" y="512064"/>
            <a:ext cx="4895959" cy="12252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/>
              <a:t>Team Medienbildung</a:t>
            </a:r>
          </a:p>
        </p:txBody>
      </p:sp>
      <p:graphicFrame>
        <p:nvGraphicFramePr>
          <p:cNvPr id="6" name="Diagramm 5">
            <a:extLst>
              <a:ext uri="{FF2B5EF4-FFF2-40B4-BE49-F238E27FC236}">
                <a16:creationId xmlns:a16="http://schemas.microsoft.com/office/drawing/2014/main" id="{0296273F-026F-67F0-D686-99B0AA929A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7979389"/>
              </p:ext>
            </p:extLst>
          </p:nvPr>
        </p:nvGraphicFramePr>
        <p:xfrm>
          <a:off x="2264958" y="2048256"/>
          <a:ext cx="7662084" cy="4423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730785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5A984EA0-3E79-60F2-8A19-DCD924FD0B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4500" y="2362744"/>
            <a:ext cx="3703000" cy="3703000"/>
          </a:xfrm>
          <a:prstGeom prst="rect">
            <a:avLst/>
          </a:prstGeom>
        </p:spPr>
      </p:pic>
      <p:sp>
        <p:nvSpPr>
          <p:cNvPr id="6" name="Titel 1">
            <a:extLst>
              <a:ext uri="{FF2B5EF4-FFF2-40B4-BE49-F238E27FC236}">
                <a16:creationId xmlns:a16="http://schemas.microsoft.com/office/drawing/2014/main" id="{A926FBBE-431F-2DF2-9F4F-00A794750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5168" y="792256"/>
            <a:ext cx="8250936" cy="1325563"/>
          </a:xfrm>
        </p:spPr>
        <p:txBody>
          <a:bodyPr>
            <a:normAutofit/>
          </a:bodyPr>
          <a:lstStyle/>
          <a:p>
            <a:pPr marL="0" indent="0"/>
            <a:r>
              <a:rPr lang="de-DE" sz="3200" dirty="0"/>
              <a:t>Ermittlung aktueller Fortbildungsbedarfe im Bereich Medienbildung</a:t>
            </a:r>
          </a:p>
        </p:txBody>
      </p:sp>
    </p:spTree>
    <p:extLst>
      <p:ext uri="{BB962C8B-B14F-4D97-AF65-F5344CB8AC3E}">
        <p14:creationId xmlns:p14="http://schemas.microsoft.com/office/powerpoint/2010/main" val="13663551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8D4A10F-198E-42BB-AF1C-5CB3A96963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9052" y="365125"/>
            <a:ext cx="9073896" cy="1325563"/>
          </a:xfrm>
        </p:spPr>
        <p:txBody>
          <a:bodyPr>
            <a:normAutofit/>
          </a:bodyPr>
          <a:lstStyle/>
          <a:p>
            <a:pPr marL="0" indent="0"/>
            <a:r>
              <a:rPr lang="de-DE" sz="3600" dirty="0"/>
              <a:t>Konzept der Arbeitskreise Medienbildung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78EF083-1004-030C-F022-9786260784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pPr marL="0" indent="0" algn="ctr">
              <a:buNone/>
            </a:pPr>
            <a:br>
              <a:rPr lang="de-DE" b="1" i="0" u="none" strike="noStrike" dirty="0">
                <a:solidFill>
                  <a:srgbClr val="165364"/>
                </a:solidFill>
                <a:effectLst/>
                <a:latin typeface="helvetica" panose="020B0604020202020204" pitchFamily="34" charset="0"/>
                <a:hlinkClick r:id="rId2"/>
              </a:rPr>
            </a:br>
            <a:r>
              <a:rPr lang="de-DE" b="1" i="0" u="none" strike="noStrike" dirty="0">
                <a:solidFill>
                  <a:srgbClr val="165364"/>
                </a:solidFill>
                <a:effectLst/>
                <a:latin typeface="helvetica" panose="020B0604020202020204" pitchFamily="34" charset="0"/>
                <a:hlinkClick r:id="rId2"/>
              </a:rPr>
              <a:t>https://t1p.de/opct7</a:t>
            </a:r>
            <a:endParaRPr lang="de-DE" dirty="0"/>
          </a:p>
          <a:p>
            <a:pPr algn="ctr"/>
            <a:endParaRPr lang="de-DE" dirty="0"/>
          </a:p>
        </p:txBody>
      </p:sp>
      <p:pic>
        <p:nvPicPr>
          <p:cNvPr id="5" name="Grafik 4" descr="Ein Bild, das Muster, Design, Quadrat, Kunst enthält.&#10;&#10;KI-generierte Inhalte können fehlerhaft sein.">
            <a:extLst>
              <a:ext uri="{FF2B5EF4-FFF2-40B4-BE49-F238E27FC236}">
                <a16:creationId xmlns:a16="http://schemas.microsoft.com/office/drawing/2014/main" id="{7D681E37-A2D2-D678-313C-915DF055D6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431" y="1869431"/>
            <a:ext cx="3119138" cy="3119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332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1DD765F-6DE6-E884-2FFC-7CCDC943D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Pädagogische Tage Medienbildung</a:t>
            </a:r>
          </a:p>
        </p:txBody>
      </p:sp>
      <p:graphicFrame>
        <p:nvGraphicFramePr>
          <p:cNvPr id="5" name="Diagramm 4">
            <a:extLst>
              <a:ext uri="{FF2B5EF4-FFF2-40B4-BE49-F238E27FC236}">
                <a16:creationId xmlns:a16="http://schemas.microsoft.com/office/drawing/2014/main" id="{DB0A63DD-82E0-D722-68A3-EE6B76A977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50130726"/>
              </p:ext>
            </p:extLst>
          </p:nvPr>
        </p:nvGraphicFramePr>
        <p:xfrm>
          <a:off x="448056" y="1690688"/>
          <a:ext cx="5989320" cy="47831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m 5">
            <a:extLst>
              <a:ext uri="{FF2B5EF4-FFF2-40B4-BE49-F238E27FC236}">
                <a16:creationId xmlns:a16="http://schemas.microsoft.com/office/drawing/2014/main" id="{B69E012F-5925-E5E3-EAEB-21BBAEE9A3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5532797"/>
              </p:ext>
            </p:extLst>
          </p:nvPr>
        </p:nvGraphicFramePr>
        <p:xfrm>
          <a:off x="6096000" y="1671617"/>
          <a:ext cx="6281928" cy="48021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738098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D06D0EF-85C6-FDC0-E3FF-22D1A336F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Praxisnetzwerk Medienbildung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0038D44-9107-7860-DCD2-2C7DBFA0CF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l">
              <a:buNone/>
            </a:pPr>
            <a:r>
              <a:rPr lang="de-DE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Förderung der Medienbildung in der eigenen Schule und Region (Nachbarschulen / außerschulische Kooperationspartner) in den folgenden drei Aufgabenfeldern:</a:t>
            </a:r>
          </a:p>
          <a:p>
            <a:pPr marL="0" indent="0" algn="l">
              <a:buNone/>
            </a:pPr>
            <a:endParaRPr lang="de-DE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de-DE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Erläuterung &amp; Vermittlung von Unterstützungsangeboten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de-DE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Unterstützung innerschulischer Kooperation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de-DE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Kooperation in regionalen Netzwerken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44077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76BA515-823A-85D2-BEE7-7C35BD05A3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68881"/>
            <a:ext cx="10515600" cy="370808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de-DE" sz="4000" dirty="0"/>
              <a:t>Einladung zum allgemeinen Austausch </a:t>
            </a:r>
          </a:p>
          <a:p>
            <a:pPr marL="0" indent="0" algn="ctr">
              <a:buNone/>
            </a:pPr>
            <a:r>
              <a:rPr lang="de-DE" sz="4000" dirty="0"/>
              <a:t>und </a:t>
            </a:r>
          </a:p>
          <a:p>
            <a:pPr marL="0" indent="0" algn="ctr">
              <a:buNone/>
            </a:pPr>
            <a:r>
              <a:rPr lang="de-DE" sz="4000" dirty="0"/>
              <a:t>Kennenlernen des Teams</a:t>
            </a:r>
          </a:p>
        </p:txBody>
      </p:sp>
    </p:spTree>
    <p:extLst>
      <p:ext uri="{BB962C8B-B14F-4D97-AF65-F5344CB8AC3E}">
        <p14:creationId xmlns:p14="http://schemas.microsoft.com/office/powerpoint/2010/main" val="31187459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147</Words>
  <Application>Microsoft Office PowerPoint</Application>
  <PresentationFormat>Breitbild</PresentationFormat>
  <Paragraphs>48</Paragraphs>
  <Slides>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3" baseType="lpstr">
      <vt:lpstr>Aptos</vt:lpstr>
      <vt:lpstr>Aptos Display</vt:lpstr>
      <vt:lpstr>Arial</vt:lpstr>
      <vt:lpstr>helvetica</vt:lpstr>
      <vt:lpstr>Wingdings</vt:lpstr>
      <vt:lpstr>Office</vt:lpstr>
      <vt:lpstr>PowerPoint-Präsentation</vt:lpstr>
      <vt:lpstr>PowerPoint-Präsentation</vt:lpstr>
      <vt:lpstr>Ermittlung aktueller Fortbildungsbedarfe im Bereich Medienbildung</vt:lpstr>
      <vt:lpstr>Konzept der Arbeitskreise Medienbildung</vt:lpstr>
      <vt:lpstr>Pädagogische Tage Medienbildung</vt:lpstr>
      <vt:lpstr>Praxisnetzwerk Medienbildung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 E</dc:creator>
  <cp:lastModifiedBy>A E</cp:lastModifiedBy>
  <cp:revision>3</cp:revision>
  <dcterms:created xsi:type="dcterms:W3CDTF">2025-03-04T08:13:02Z</dcterms:created>
  <dcterms:modified xsi:type="dcterms:W3CDTF">2025-03-04T16:11:55Z</dcterms:modified>
</cp:coreProperties>
</file>