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68" r:id="rId4"/>
  </p:sldMasterIdLst>
  <p:notesMasterIdLst>
    <p:notesMasterId r:id="rId9"/>
  </p:notesMasterIdLst>
  <p:sldIdLst>
    <p:sldId id="3825" r:id="rId5"/>
    <p:sldId id="3826" r:id="rId6"/>
    <p:sldId id="3792" r:id="rId7"/>
    <p:sldId id="379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200" userDrawn="1">
          <p15:clr>
            <a:srgbClr val="A4A3A4"/>
          </p15:clr>
        </p15:guide>
        <p15:guide id="2" orient="horz" pos="3408" userDrawn="1">
          <p15:clr>
            <a:srgbClr val="A4A3A4"/>
          </p15:clr>
        </p15:guide>
        <p15:guide id="3" pos="6936" userDrawn="1">
          <p15:clr>
            <a:srgbClr val="A4A3A4"/>
          </p15:clr>
        </p15:guide>
        <p15:guide id="4" pos="744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F6DBF92-02D4-4FD8-A4DA-27A32D6E7297}" v="2" dt="2024-11-10T12:14:44.90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5" autoAdjust="0"/>
    <p:restoredTop sz="94660"/>
  </p:normalViewPr>
  <p:slideViewPr>
    <p:cSldViewPr snapToGrid="0">
      <p:cViewPr varScale="1">
        <p:scale>
          <a:sx n="91" d="100"/>
          <a:sy n="91" d="100"/>
        </p:scale>
        <p:origin x="84" y="105"/>
      </p:cViewPr>
      <p:guideLst>
        <p:guide orient="horz" pos="1200"/>
        <p:guide orient="horz" pos="3408"/>
        <p:guide pos="6936"/>
        <p:guide pos="74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microsoft.com/office/2018/10/relationships/authors" Target="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elanie Larsen" userId="7f190680-d314-47e6-8b32-3b6e1cff2dd1" providerId="ADAL" clId="{CD8917E0-9498-4833-8714-4D39FC992392}"/>
    <pc:docChg chg="custSel modSld">
      <pc:chgData name="Melanie Larsen" userId="7f190680-d314-47e6-8b32-3b6e1cff2dd1" providerId="ADAL" clId="{CD8917E0-9498-4833-8714-4D39FC992392}" dt="2024-11-10T12:28:59.295" v="375" actId="20577"/>
      <pc:docMkLst>
        <pc:docMk/>
      </pc:docMkLst>
      <pc:sldChg chg="modSp mod">
        <pc:chgData name="Melanie Larsen" userId="7f190680-d314-47e6-8b32-3b6e1cff2dd1" providerId="ADAL" clId="{CD8917E0-9498-4833-8714-4D39FC992392}" dt="2024-11-10T12:28:59.295" v="375" actId="20577"/>
        <pc:sldMkLst>
          <pc:docMk/>
          <pc:sldMk cId="3927950662" sldId="3792"/>
        </pc:sldMkLst>
        <pc:graphicFrameChg chg="modGraphic">
          <ac:chgData name="Melanie Larsen" userId="7f190680-d314-47e6-8b32-3b6e1cff2dd1" providerId="ADAL" clId="{CD8917E0-9498-4833-8714-4D39FC992392}" dt="2024-11-10T12:28:59.295" v="375" actId="20577"/>
          <ac:graphicFrameMkLst>
            <pc:docMk/>
            <pc:sldMk cId="3927950662" sldId="3792"/>
            <ac:graphicFrameMk id="6" creationId="{FE03FD29-2ABD-4741-B4AC-4F72BFB14A56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7BA811-8917-4F1D-B22F-E96045BFA4E0}" type="datetimeFigureOut">
              <a:rPr lang="en-US" smtClean="0"/>
              <a:t>11/10/2024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0C6A29-4676-420C-BBE3-ACC2B80F64D4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45970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13">
            <a:extLst>
              <a:ext uri="{FF2B5EF4-FFF2-40B4-BE49-F238E27FC236}">
                <a16:creationId xmlns:a16="http://schemas.microsoft.com/office/drawing/2014/main" id="{FCE00AC6-1AA1-42D9-83DD-4C308C3F9322}"/>
              </a:ext>
            </a:extLst>
          </p:cNvPr>
          <p:cNvSpPr/>
          <p:nvPr userDrawn="1"/>
        </p:nvSpPr>
        <p:spPr>
          <a:xfrm>
            <a:off x="4000500" y="1087403"/>
            <a:ext cx="8191500" cy="5770597"/>
          </a:xfrm>
          <a:custGeom>
            <a:avLst/>
            <a:gdLst>
              <a:gd name="connsiteX0" fmla="*/ 4929467 w 8191500"/>
              <a:gd name="connsiteY0" fmla="*/ 0 h 5770597"/>
              <a:gd name="connsiteX1" fmla="*/ 8065066 w 8191500"/>
              <a:gd name="connsiteY1" fmla="*/ 1118513 h 5770597"/>
              <a:gd name="connsiteX2" fmla="*/ 8191500 w 8191500"/>
              <a:gd name="connsiteY2" fmla="*/ 1227339 h 5770597"/>
              <a:gd name="connsiteX3" fmla="*/ 8191500 w 8191500"/>
              <a:gd name="connsiteY3" fmla="*/ 5770597 h 5770597"/>
              <a:gd name="connsiteX4" fmla="*/ 79523 w 8191500"/>
              <a:gd name="connsiteY4" fmla="*/ 5770597 h 5770597"/>
              <a:gd name="connsiteX5" fmla="*/ 56799 w 8191500"/>
              <a:gd name="connsiteY5" fmla="*/ 5644158 h 5770597"/>
              <a:gd name="connsiteX6" fmla="*/ 0 w 8191500"/>
              <a:gd name="connsiteY6" fmla="*/ 4898209 h 5770597"/>
              <a:gd name="connsiteX7" fmla="*/ 4929467 w 8191500"/>
              <a:gd name="connsiteY7" fmla="*/ 0 h 5770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191500" h="5770597">
                <a:moveTo>
                  <a:pt x="4929467" y="0"/>
                </a:moveTo>
                <a:cubicBezTo>
                  <a:pt x="6120547" y="0"/>
                  <a:pt x="7212963" y="419755"/>
                  <a:pt x="8065066" y="1118513"/>
                </a:cubicBezTo>
                <a:lnTo>
                  <a:pt x="8191500" y="1227339"/>
                </a:lnTo>
                <a:lnTo>
                  <a:pt x="8191500" y="5770597"/>
                </a:lnTo>
                <a:lnTo>
                  <a:pt x="79523" y="5770597"/>
                </a:lnTo>
                <a:lnTo>
                  <a:pt x="56799" y="5644158"/>
                </a:lnTo>
                <a:cubicBezTo>
                  <a:pt x="19398" y="5400934"/>
                  <a:pt x="0" y="5151822"/>
                  <a:pt x="0" y="4898209"/>
                </a:cubicBezTo>
                <a:cubicBezTo>
                  <a:pt x="0" y="2193003"/>
                  <a:pt x="2206998" y="0"/>
                  <a:pt x="492946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5319A315-F756-49EC-8181-0EC3F0A37B09}"/>
              </a:ext>
            </a:extLst>
          </p:cNvPr>
          <p:cNvCxnSpPr>
            <a:cxnSpLocks/>
          </p:cNvCxnSpPr>
          <p:nvPr userDrawn="1"/>
        </p:nvCxnSpPr>
        <p:spPr>
          <a:xfrm>
            <a:off x="406241" y="183933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560F3E26-F530-48F5-983F-9DCFF41D4F39}"/>
              </a:ext>
            </a:extLst>
          </p:cNvPr>
          <p:cNvSpPr/>
          <p:nvPr userDrawn="1"/>
        </p:nvSpPr>
        <p:spPr>
          <a:xfrm>
            <a:off x="5292348" y="1"/>
            <a:ext cx="2279742" cy="1267785"/>
          </a:xfrm>
          <a:custGeom>
            <a:avLst/>
            <a:gdLst>
              <a:gd name="connsiteX0" fmla="*/ 0 w 2279742"/>
              <a:gd name="connsiteY0" fmla="*/ 0 h 1267785"/>
              <a:gd name="connsiteX1" fmla="*/ 138700 w 2279742"/>
              <a:gd name="connsiteY1" fmla="*/ 0 h 1267785"/>
              <a:gd name="connsiteX2" fmla="*/ 138700 w 2279742"/>
              <a:gd name="connsiteY2" fmla="*/ 1078193 h 1267785"/>
              <a:gd name="connsiteX3" fmla="*/ 2002733 w 2279742"/>
              <a:gd name="connsiteY3" fmla="*/ 0 h 1267785"/>
              <a:gd name="connsiteX4" fmla="*/ 2279742 w 2279742"/>
              <a:gd name="connsiteY4" fmla="*/ 0 h 1267785"/>
              <a:gd name="connsiteX5" fmla="*/ 104026 w 2279742"/>
              <a:gd name="connsiteY5" fmla="*/ 1258503 h 1267785"/>
              <a:gd name="connsiteX6" fmla="*/ 69351 w 2279742"/>
              <a:gd name="connsiteY6" fmla="*/ 1267785 h 1267785"/>
              <a:gd name="connsiteX7" fmla="*/ 0 w 2279742"/>
              <a:gd name="connsiteY7" fmla="*/ 1198436 h 1267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79742" h="1267785">
                <a:moveTo>
                  <a:pt x="0" y="0"/>
                </a:moveTo>
                <a:lnTo>
                  <a:pt x="138700" y="0"/>
                </a:lnTo>
                <a:lnTo>
                  <a:pt x="138700" y="1078193"/>
                </a:lnTo>
                <a:lnTo>
                  <a:pt x="2002733" y="0"/>
                </a:lnTo>
                <a:lnTo>
                  <a:pt x="2279742" y="0"/>
                </a:lnTo>
                <a:lnTo>
                  <a:pt x="104026" y="1258503"/>
                </a:lnTo>
                <a:cubicBezTo>
                  <a:pt x="93484" y="1264595"/>
                  <a:pt x="81523" y="1267796"/>
                  <a:pt x="69351" y="1267785"/>
                </a:cubicBezTo>
                <a:cubicBezTo>
                  <a:pt x="31049" y="1267785"/>
                  <a:pt x="0" y="1236737"/>
                  <a:pt x="0" y="1198436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5C97701E-DAF9-4174-AA91-DA203CD27D6A}"/>
              </a:ext>
            </a:extLst>
          </p:cNvPr>
          <p:cNvSpPr/>
          <p:nvPr userDrawn="1"/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4F765374-1A4B-41DC-9E75-A95A6C655328}"/>
              </a:ext>
            </a:extLst>
          </p:cNvPr>
          <p:cNvSpPr/>
          <p:nvPr userDrawn="1"/>
        </p:nvSpPr>
        <p:spPr>
          <a:xfrm>
            <a:off x="1569044" y="514898"/>
            <a:ext cx="2393351" cy="232842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7618DB8E-B14E-42E2-B454-6F4F36A8A9D9}"/>
              </a:ext>
            </a:extLst>
          </p:cNvPr>
          <p:cNvSpPr/>
          <p:nvPr userDrawn="1"/>
        </p:nvSpPr>
        <p:spPr>
          <a:xfrm flipH="1">
            <a:off x="0" y="2949740"/>
            <a:ext cx="1186451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97666F55-03F1-4D18-9653-0F360E127A7E}"/>
              </a:ext>
            </a:extLst>
          </p:cNvPr>
          <p:cNvSpPr/>
          <p:nvPr userDrawn="1"/>
        </p:nvSpPr>
        <p:spPr>
          <a:xfrm rot="16200000">
            <a:off x="1539683" y="4203427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DE1A06-8754-4870-9E44-E39BADAD98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93208" y="2743200"/>
            <a:ext cx="6592824" cy="2386584"/>
          </a:xfrm>
        </p:spPr>
        <p:txBody>
          <a:bodyPr anchor="b"/>
          <a:lstStyle>
            <a:lvl1pPr algn="r">
              <a:defRPr sz="6000">
                <a:solidFill>
                  <a:schemeClr val="bg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27F020-BBC3-49BB-91C2-5B2CBD64B3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93208" y="5221224"/>
            <a:ext cx="6592824" cy="996696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04151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>
            <a:extLst>
              <a:ext uri="{FF2B5EF4-FFF2-40B4-BE49-F238E27FC236}">
                <a16:creationId xmlns:a16="http://schemas.microsoft.com/office/drawing/2014/main" id="{AFA665D7-34D0-4262-B345-9B1A1BA8DA17}"/>
              </a:ext>
            </a:extLst>
          </p:cNvPr>
          <p:cNvSpPr/>
          <p:nvPr userDrawn="1"/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39ECC553-79E5-4B14-89C9-4DAD2B1021B1}"/>
              </a:ext>
            </a:extLst>
          </p:cNvPr>
          <p:cNvSpPr/>
          <p:nvPr userDrawn="1"/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55797934-7E2B-4F94-89C4-0279413FF821}"/>
              </a:ext>
            </a:extLst>
          </p:cNvPr>
          <p:cNvSpPr/>
          <p:nvPr userDrawn="1"/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9FF209-11EE-4A3F-9685-A155FECD0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0432" y="1399032"/>
            <a:ext cx="3236976" cy="4069080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47AF11-F208-4FDA-9E19-D6CA347213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88152" y="1527048"/>
            <a:ext cx="5111496" cy="3931920"/>
          </a:xfrm>
        </p:spPr>
        <p:txBody>
          <a:bodyPr anchor="ctr"/>
          <a:lstStyle>
            <a:lvl1pPr marL="0" indent="0">
              <a:buNone/>
              <a:defRPr/>
            </a:lvl1pPr>
            <a:lvl2pPr marL="228600">
              <a:defRPr/>
            </a:lvl2pPr>
            <a:lvl3pPr marL="457200">
              <a:defRPr/>
            </a:lvl3pPr>
            <a:lvl4pPr>
              <a:buNone/>
              <a:defRPr/>
            </a:lvl4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E82FA1-02B7-467E-9F16-D17814940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389247-FB8A-4494-859B-B3754B02A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CA5B62-3338-46A5-B381-A63B88CB0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39446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 small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5A614E3F-4FB2-4152-A59C-941C908D7B0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200479" y="1150210"/>
            <a:ext cx="2207046" cy="2204178"/>
          </a:xfrm>
          <a:custGeom>
            <a:avLst/>
            <a:gdLst>
              <a:gd name="connsiteX0" fmla="*/ 1098749 w 2207046"/>
              <a:gd name="connsiteY0" fmla="*/ 0 h 2204178"/>
              <a:gd name="connsiteX1" fmla="*/ 2201707 w 2207046"/>
              <a:gd name="connsiteY1" fmla="*/ 995326 h 2204178"/>
              <a:gd name="connsiteX2" fmla="*/ 2207046 w 2207046"/>
              <a:gd name="connsiteY2" fmla="*/ 1101058 h 2204178"/>
              <a:gd name="connsiteX3" fmla="*/ 2207046 w 2207046"/>
              <a:gd name="connsiteY3" fmla="*/ 1116306 h 2204178"/>
              <a:gd name="connsiteX4" fmla="*/ 2201707 w 2207046"/>
              <a:gd name="connsiteY4" fmla="*/ 1222039 h 2204178"/>
              <a:gd name="connsiteX5" fmla="*/ 1322187 w 2207046"/>
              <a:gd name="connsiteY5" fmla="*/ 2194840 h 2204178"/>
              <a:gd name="connsiteX6" fmla="*/ 1260999 w 2207046"/>
              <a:gd name="connsiteY6" fmla="*/ 2204178 h 2204178"/>
              <a:gd name="connsiteX7" fmla="*/ 936500 w 2207046"/>
              <a:gd name="connsiteY7" fmla="*/ 2204178 h 2204178"/>
              <a:gd name="connsiteX8" fmla="*/ 875311 w 2207046"/>
              <a:gd name="connsiteY8" fmla="*/ 2194840 h 2204178"/>
              <a:gd name="connsiteX9" fmla="*/ 12592 w 2207046"/>
              <a:gd name="connsiteY9" fmla="*/ 1332120 h 2204178"/>
              <a:gd name="connsiteX10" fmla="*/ 0 w 2207046"/>
              <a:gd name="connsiteY10" fmla="*/ 1249617 h 2204178"/>
              <a:gd name="connsiteX11" fmla="*/ 0 w 2207046"/>
              <a:gd name="connsiteY11" fmla="*/ 967747 h 2204178"/>
              <a:gd name="connsiteX12" fmla="*/ 12592 w 2207046"/>
              <a:gd name="connsiteY12" fmla="*/ 885244 h 2204178"/>
              <a:gd name="connsiteX13" fmla="*/ 1098749 w 2207046"/>
              <a:gd name="connsiteY13" fmla="*/ 0 h 22041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207046" h="2204178">
                <a:moveTo>
                  <a:pt x="1098749" y="0"/>
                </a:moveTo>
                <a:cubicBezTo>
                  <a:pt x="1672788" y="0"/>
                  <a:pt x="2144931" y="436266"/>
                  <a:pt x="2201707" y="995326"/>
                </a:cubicBezTo>
                <a:lnTo>
                  <a:pt x="2207046" y="1101058"/>
                </a:lnTo>
                <a:lnTo>
                  <a:pt x="2207046" y="1116306"/>
                </a:lnTo>
                <a:lnTo>
                  <a:pt x="2201707" y="1222039"/>
                </a:lnTo>
                <a:cubicBezTo>
                  <a:pt x="2152501" y="1706557"/>
                  <a:pt x="1791308" y="2098844"/>
                  <a:pt x="1322187" y="2194840"/>
                </a:cubicBezTo>
                <a:lnTo>
                  <a:pt x="1260999" y="2204178"/>
                </a:lnTo>
                <a:lnTo>
                  <a:pt x="936500" y="2204178"/>
                </a:lnTo>
                <a:lnTo>
                  <a:pt x="875311" y="2194840"/>
                </a:lnTo>
                <a:cubicBezTo>
                  <a:pt x="442276" y="2106228"/>
                  <a:pt x="101204" y="1765156"/>
                  <a:pt x="12592" y="1332120"/>
                </a:cubicBezTo>
                <a:lnTo>
                  <a:pt x="0" y="1249617"/>
                </a:lnTo>
                <a:lnTo>
                  <a:pt x="0" y="967747"/>
                </a:lnTo>
                <a:lnTo>
                  <a:pt x="12592" y="885244"/>
                </a:lnTo>
                <a:cubicBezTo>
                  <a:pt x="115972" y="380036"/>
                  <a:pt x="562980" y="0"/>
                  <a:pt x="1098749" y="0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 sz="1800"/>
            </a:lvl1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8A1F486A-F545-4642-B1CB-5356704413D3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444632" y="2579683"/>
            <a:ext cx="3096807" cy="3096807"/>
          </a:xfrm>
          <a:custGeom>
            <a:avLst/>
            <a:gdLst>
              <a:gd name="connsiteX0" fmla="*/ 1548404 w 3096807"/>
              <a:gd name="connsiteY0" fmla="*/ 0 h 3096807"/>
              <a:gd name="connsiteX1" fmla="*/ 3096807 w 3096807"/>
              <a:gd name="connsiteY1" fmla="*/ 1548404 h 3096807"/>
              <a:gd name="connsiteX2" fmla="*/ 1548404 w 3096807"/>
              <a:gd name="connsiteY2" fmla="*/ 3096807 h 3096807"/>
              <a:gd name="connsiteX3" fmla="*/ 0 w 3096807"/>
              <a:gd name="connsiteY3" fmla="*/ 1548404 h 3096807"/>
              <a:gd name="connsiteX4" fmla="*/ 1548404 w 3096807"/>
              <a:gd name="connsiteY4" fmla="*/ 0 h 30968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96807" h="3096807">
                <a:moveTo>
                  <a:pt x="1548404" y="0"/>
                </a:moveTo>
                <a:cubicBezTo>
                  <a:pt x="2403564" y="0"/>
                  <a:pt x="3096807" y="693243"/>
                  <a:pt x="3096807" y="1548404"/>
                </a:cubicBezTo>
                <a:cubicBezTo>
                  <a:pt x="3096807" y="2403564"/>
                  <a:pt x="2403564" y="3096807"/>
                  <a:pt x="1548404" y="3096807"/>
                </a:cubicBezTo>
                <a:cubicBezTo>
                  <a:pt x="693243" y="3096807"/>
                  <a:pt x="0" y="2403564"/>
                  <a:pt x="0" y="1548404"/>
                </a:cubicBezTo>
                <a:cubicBezTo>
                  <a:pt x="0" y="693243"/>
                  <a:pt x="693243" y="0"/>
                  <a:pt x="1548404" y="0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 sz="1800"/>
            </a:lvl1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9FF209-11EE-4A3F-9685-A155FECD0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496" y="365124"/>
            <a:ext cx="5806440" cy="1325880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47AF11-F208-4FDA-9E19-D6CA347213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496" y="1825625"/>
            <a:ext cx="5806440" cy="4352544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buNone/>
              <a:defRPr sz="2400"/>
            </a:lvl1pPr>
            <a:lvl2pPr marL="228600">
              <a:lnSpc>
                <a:spcPct val="110000"/>
              </a:lnSpc>
              <a:defRPr sz="2000"/>
            </a:lvl2pPr>
            <a:lvl3pPr marL="457200">
              <a:lnSpc>
                <a:spcPct val="110000"/>
              </a:lnSpc>
              <a:defRPr sz="1800"/>
            </a:lvl3pPr>
            <a:lvl4pPr marL="685800">
              <a:lnSpc>
                <a:spcPct val="110000"/>
              </a:lnSpc>
              <a:defRPr sz="1600"/>
            </a:lvl4pPr>
            <a:lvl5pPr>
              <a:lnSpc>
                <a:spcPct val="110000"/>
              </a:lnSpc>
              <a:defRPr/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E82FA1-02B7-467E-9F16-D17814940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389247-FB8A-4494-859B-B3754B02A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CA5B62-3338-46A5-B381-A63B88CB0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E8E71C73-7BAD-4838-88C1-42E045A9D179}"/>
              </a:ext>
            </a:extLst>
          </p:cNvPr>
          <p:cNvSpPr/>
          <p:nvPr userDrawn="1"/>
        </p:nvSpPr>
        <p:spPr>
          <a:xfrm>
            <a:off x="10249620" y="1555068"/>
            <a:ext cx="819303" cy="79707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4560922-5803-412D-880B-065E75DCBC0A}"/>
              </a:ext>
            </a:extLst>
          </p:cNvPr>
          <p:cNvSpPr/>
          <p:nvPr userDrawn="1"/>
        </p:nvSpPr>
        <p:spPr>
          <a:xfrm>
            <a:off x="7590089" y="4034393"/>
            <a:ext cx="876704" cy="876704"/>
          </a:xfrm>
          <a:prstGeom prst="rect">
            <a:avLst/>
          </a:prstGeom>
          <a:noFill/>
          <a:ln w="127000">
            <a:solidFill>
              <a:schemeClr val="accent6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20839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200EACD1-D216-4037-8AFF-80CF273586DF}"/>
              </a:ext>
            </a:extLst>
          </p:cNvPr>
          <p:cNvSpPr/>
          <p:nvPr userDrawn="1"/>
        </p:nvSpPr>
        <p:spPr>
          <a:xfrm>
            <a:off x="2815929" y="148929"/>
            <a:ext cx="6560142" cy="656014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Arc 7">
            <a:extLst>
              <a:ext uri="{FF2B5EF4-FFF2-40B4-BE49-F238E27FC236}">
                <a16:creationId xmlns:a16="http://schemas.microsoft.com/office/drawing/2014/main" id="{F941DE04-3FEA-4A57-B200-F9F6A765C792}"/>
              </a:ext>
            </a:extLst>
          </p:cNvPr>
          <p:cNvSpPr/>
          <p:nvPr userDrawn="1"/>
        </p:nvSpPr>
        <p:spPr>
          <a:xfrm rot="9222429" flipV="1">
            <a:off x="2494119" y="-28502"/>
            <a:ext cx="6816262" cy="6816262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>
                <a:alpha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A565C7B4-4152-4548-A771-EB148A028FDB}"/>
              </a:ext>
            </a:extLst>
          </p:cNvPr>
          <p:cNvSpPr/>
          <p:nvPr userDrawn="1"/>
        </p:nvSpPr>
        <p:spPr>
          <a:xfrm>
            <a:off x="8165417" y="5241988"/>
            <a:ext cx="759403" cy="73880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4C0001-5D76-45A0-A9F4-7172BDDD5D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19272" y="1380744"/>
            <a:ext cx="5559552" cy="2514600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1462C4-0E4B-4DB7-A8BF-FE55142760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319272" y="4078224"/>
            <a:ext cx="5559552" cy="153619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7855737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9FF209-11EE-4A3F-9685-A155FECD0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496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47AF11-F208-4FDA-9E19-D6CA347213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9576" y="1911096"/>
            <a:ext cx="9829800" cy="3859742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E82FA1-02B7-467E-9F16-D17814940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389247-FB8A-4494-859B-B3754B02A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CA5B62-3338-46A5-B381-A63B88CB0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23DA7759-3209-4FE2-96D1-4EEDD81E9EA0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41460DAD-8769-4C9F-9C8C-BB0443909D76}"/>
              </a:ext>
            </a:extLst>
          </p:cNvPr>
          <p:cNvSpPr/>
          <p:nvPr/>
        </p:nvSpPr>
        <p:spPr>
          <a:xfrm flipH="1">
            <a:off x="123536" y="5717905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750812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11BF3-02E8-4EB7-818E-652B82CF2C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4D3190-B78C-42F1-9D62-F523886BB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381C40-F9FC-4D58-8508-F0632DF5A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01CBCC-4CC2-49BD-B155-01E0F4D79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DC13EF9C-0B5A-4364-91AA-E5DD5B536E54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8F674475-6327-490A-BD7F-084F5C07F2E4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753B078-30BA-4AB9-A020-EE8D9404B6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1096"/>
            <a:ext cx="10515600" cy="3859742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89230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slide with pictur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63E3FD7E-C80A-4707-A8E9-4134DF91F3F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12192000" cy="6858000"/>
          </a:xfrm>
        </p:spPr>
        <p:txBody>
          <a:bodyPr/>
          <a:lstStyle>
            <a:lvl1pPr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10EC23F5-CD2E-4207-A4E6-73BDFF74D8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1500" y="370600"/>
            <a:ext cx="5923842" cy="5923842"/>
          </a:xfrm>
          <a:custGeom>
            <a:avLst/>
            <a:gdLst>
              <a:gd name="connsiteX0" fmla="*/ 2961921 w 5923842"/>
              <a:gd name="connsiteY0" fmla="*/ 0 h 5923842"/>
              <a:gd name="connsiteX1" fmla="*/ 5923842 w 5923842"/>
              <a:gd name="connsiteY1" fmla="*/ 2961921 h 5923842"/>
              <a:gd name="connsiteX2" fmla="*/ 2961921 w 5923842"/>
              <a:gd name="connsiteY2" fmla="*/ 5923842 h 5923842"/>
              <a:gd name="connsiteX3" fmla="*/ 0 w 5923842"/>
              <a:gd name="connsiteY3" fmla="*/ 2961921 h 5923842"/>
              <a:gd name="connsiteX4" fmla="*/ 2961921 w 5923842"/>
              <a:gd name="connsiteY4" fmla="*/ 0 h 5923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23842" h="5923842">
                <a:moveTo>
                  <a:pt x="2961921" y="0"/>
                </a:moveTo>
                <a:cubicBezTo>
                  <a:pt x="4597745" y="0"/>
                  <a:pt x="5923842" y="1326097"/>
                  <a:pt x="5923842" y="2961921"/>
                </a:cubicBezTo>
                <a:cubicBezTo>
                  <a:pt x="5923842" y="4597745"/>
                  <a:pt x="4597745" y="5923842"/>
                  <a:pt x="2961921" y="5923842"/>
                </a:cubicBezTo>
                <a:cubicBezTo>
                  <a:pt x="1326097" y="5923842"/>
                  <a:pt x="0" y="4597745"/>
                  <a:pt x="0" y="2961921"/>
                </a:cubicBezTo>
                <a:cubicBezTo>
                  <a:pt x="0" y="1326097"/>
                  <a:pt x="1326097" y="0"/>
                  <a:pt x="2961921" y="0"/>
                </a:cubicBezTo>
                <a:close/>
              </a:path>
            </a:pathLst>
          </a:custGeom>
          <a:solidFill>
            <a:schemeClr val="bg1">
              <a:alpha val="95000"/>
            </a:schemeClr>
          </a:solidFill>
        </p:spPr>
        <p:txBody>
          <a:bodyPr wrap="square" lIns="457200" rIns="457200" bIns="2331720" anchor="b" anchorCtr="0">
            <a:noAutofit/>
          </a:bodyPr>
          <a:lstStyle>
            <a:lvl1pPr algn="ctr">
              <a:defRPr sz="4000">
                <a:solidFill>
                  <a:schemeClr val="tx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1462C4-0E4B-4DB7-A8BF-FE55142760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75304" y="4379976"/>
            <a:ext cx="5038344" cy="71323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6B76FE53-FB67-4871-8485-71BAAFD7D1BF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 dirty="0"/>
              <a:t>9/3/20XX</a:t>
            </a:r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AD26FED4-1CE2-444B-A77E-EB3CB505AF1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 dirty="0"/>
              <a:t>Presentation Title</a:t>
            </a:r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28FD25AA-10CC-48D8-9577-257871107B9A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/>
              <a:pPr>
                <a:defRPr/>
              </a:pPr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3281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BFD05-2CB2-4A7E-89E7-57615BA82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9532B8-D460-476D-816F-725E8D96C0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F7120F-70AF-4ED5-B364-3AA55C6B44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D8B65F-F709-469F-9961-4D01896CAA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81C6BC-B23D-48BC-AD44-654DDB8D01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00D60B-86A1-479D-BCE8-06D2C3DBC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B4EC5136-99DA-40B5-8F79-5C3A56D38BA1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F8FB775-26C4-41BA-837C-4478D48D2157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69069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2983E-E761-4429-9203-7FE8B2DB6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21E9B7-62BE-49BA-AC6B-55250D6627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41A3FD-B90A-4C31-BD6B-581F9E2E0E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0D1D55-B722-4968-B171-AF3B462DDA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71085A8-02C2-4E7F-935E-5AEECBAD19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A8A5018-8A77-40E8-B159-4894ECF228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AD79441-8908-4461-9FDD-BCE638837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8D29F7D-B101-4950-A2C0-F350FB26D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62D7398-9A79-4B24-9C7D-F0DEED57C70B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07F28CD-1873-4E36-A064-2D25E0A85017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594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2983E-E761-4429-9203-7FE8B2DB6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21E9B7-62BE-49BA-AC6B-55250D6627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32918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41A3FD-B90A-4C31-BD6B-581F9E2E0E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3291840" cy="36845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0D1D55-B722-4968-B171-AF3B462DDA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453128" y="1681163"/>
            <a:ext cx="32918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71085A8-02C2-4E7F-935E-5AEECBAD19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453128" y="2505075"/>
            <a:ext cx="3291840" cy="36845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A8A5018-8A77-40E8-B159-4894ECF228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AD79441-8908-4461-9FDD-BCE638837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8D29F7D-B101-4950-A2C0-F350FB26D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62D7398-9A79-4B24-9C7D-F0DEED57C70B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07F28CD-1873-4E36-A064-2D25E0A85017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ACF5677B-E56F-4452-ADDC-DA0E20A955E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065008" y="1681163"/>
            <a:ext cx="32918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3" name="Content Placeholder 5">
            <a:extLst>
              <a:ext uri="{FF2B5EF4-FFF2-40B4-BE49-F238E27FC236}">
                <a16:creationId xmlns:a16="http://schemas.microsoft.com/office/drawing/2014/main" id="{865D9C09-AB3B-40EB-B1DA-9C6D72343451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065008" y="2505075"/>
            <a:ext cx="3291840" cy="36845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72738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2 medium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FAA9DFF3-1B49-48A9-BF8A-57DD7D07CFA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901259" y="2727729"/>
            <a:ext cx="4290740" cy="4130271"/>
          </a:xfrm>
          <a:custGeom>
            <a:avLst/>
            <a:gdLst>
              <a:gd name="connsiteX0" fmla="*/ 2503809 w 4290740"/>
              <a:gd name="connsiteY0" fmla="*/ 0 h 4130271"/>
              <a:gd name="connsiteX1" fmla="*/ 4198398 w 4290740"/>
              <a:gd name="connsiteY1" fmla="*/ 660580 h 4130271"/>
              <a:gd name="connsiteX2" fmla="*/ 4290740 w 4290740"/>
              <a:gd name="connsiteY2" fmla="*/ 751285 h 4130271"/>
              <a:gd name="connsiteX3" fmla="*/ 4290740 w 4290740"/>
              <a:gd name="connsiteY3" fmla="*/ 4130271 h 4130271"/>
              <a:gd name="connsiteX4" fmla="*/ 604508 w 4290740"/>
              <a:gd name="connsiteY4" fmla="*/ 4130271 h 4130271"/>
              <a:gd name="connsiteX5" fmla="*/ 461940 w 4290740"/>
              <a:gd name="connsiteY5" fmla="*/ 3953232 h 4130271"/>
              <a:gd name="connsiteX6" fmla="*/ 0 w 4290740"/>
              <a:gd name="connsiteY6" fmla="*/ 2503809 h 4130271"/>
              <a:gd name="connsiteX7" fmla="*/ 2503809 w 4290740"/>
              <a:gd name="connsiteY7" fmla="*/ 0 h 4130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290740" h="4130271">
                <a:moveTo>
                  <a:pt x="2503809" y="0"/>
                </a:moveTo>
                <a:cubicBezTo>
                  <a:pt x="3157405" y="0"/>
                  <a:pt x="3752509" y="250434"/>
                  <a:pt x="4198398" y="660580"/>
                </a:cubicBezTo>
                <a:lnTo>
                  <a:pt x="4290740" y="751285"/>
                </a:lnTo>
                <a:lnTo>
                  <a:pt x="4290740" y="4130271"/>
                </a:lnTo>
                <a:lnTo>
                  <a:pt x="604508" y="4130271"/>
                </a:lnTo>
                <a:lnTo>
                  <a:pt x="461940" y="3953232"/>
                </a:lnTo>
                <a:cubicBezTo>
                  <a:pt x="171051" y="3544183"/>
                  <a:pt x="0" y="3043971"/>
                  <a:pt x="0" y="2503809"/>
                </a:cubicBezTo>
                <a:cubicBezTo>
                  <a:pt x="0" y="1120992"/>
                  <a:pt x="1120992" y="0"/>
                  <a:pt x="2503809" y="0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 sz="1800"/>
            </a:lvl1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5CFEFC13-B998-4A6F-A7ED-411E266D288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261609" y="0"/>
            <a:ext cx="3519311" cy="3007909"/>
          </a:xfrm>
          <a:custGeom>
            <a:avLst/>
            <a:gdLst>
              <a:gd name="connsiteX0" fmla="*/ 519779 w 3519311"/>
              <a:gd name="connsiteY0" fmla="*/ 0 h 3007909"/>
              <a:gd name="connsiteX1" fmla="*/ 2999531 w 3519311"/>
              <a:gd name="connsiteY1" fmla="*/ 0 h 3007909"/>
              <a:gd name="connsiteX2" fmla="*/ 3003920 w 3519311"/>
              <a:gd name="connsiteY2" fmla="*/ 3989 h 3007909"/>
              <a:gd name="connsiteX3" fmla="*/ 3519311 w 3519311"/>
              <a:gd name="connsiteY3" fmla="*/ 1248253 h 3007909"/>
              <a:gd name="connsiteX4" fmla="*/ 1759655 w 3519311"/>
              <a:gd name="connsiteY4" fmla="*/ 3007909 h 3007909"/>
              <a:gd name="connsiteX5" fmla="*/ 9084 w 3519311"/>
              <a:gd name="connsiteY5" fmla="*/ 1428168 h 3007909"/>
              <a:gd name="connsiteX6" fmla="*/ 0 w 3519311"/>
              <a:gd name="connsiteY6" fmla="*/ 1248273 h 3007909"/>
              <a:gd name="connsiteX7" fmla="*/ 0 w 3519311"/>
              <a:gd name="connsiteY7" fmla="*/ 1248233 h 3007909"/>
              <a:gd name="connsiteX8" fmla="*/ 9084 w 3519311"/>
              <a:gd name="connsiteY8" fmla="*/ 1068339 h 3007909"/>
              <a:gd name="connsiteX9" fmla="*/ 515391 w 3519311"/>
              <a:gd name="connsiteY9" fmla="*/ 3989 h 3007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519311" h="3007909">
                <a:moveTo>
                  <a:pt x="519779" y="0"/>
                </a:moveTo>
                <a:lnTo>
                  <a:pt x="2999531" y="0"/>
                </a:lnTo>
                <a:lnTo>
                  <a:pt x="3003920" y="3989"/>
                </a:lnTo>
                <a:cubicBezTo>
                  <a:pt x="3322355" y="322424"/>
                  <a:pt x="3519311" y="762338"/>
                  <a:pt x="3519311" y="1248253"/>
                </a:cubicBezTo>
                <a:cubicBezTo>
                  <a:pt x="3519311" y="2220084"/>
                  <a:pt x="2731486" y="3007909"/>
                  <a:pt x="1759655" y="3007909"/>
                </a:cubicBezTo>
                <a:cubicBezTo>
                  <a:pt x="848565" y="3007909"/>
                  <a:pt x="99196" y="2315485"/>
                  <a:pt x="9084" y="1428168"/>
                </a:cubicBezTo>
                <a:lnTo>
                  <a:pt x="0" y="1248273"/>
                </a:lnTo>
                <a:lnTo>
                  <a:pt x="0" y="1248233"/>
                </a:lnTo>
                <a:lnTo>
                  <a:pt x="9084" y="1068339"/>
                </a:lnTo>
                <a:cubicBezTo>
                  <a:pt x="51137" y="654258"/>
                  <a:pt x="236761" y="282620"/>
                  <a:pt x="515391" y="3989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 sz="1800"/>
            </a:lvl1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7BFFB5A-A05C-4B0C-905C-5884361304B2}"/>
              </a:ext>
            </a:extLst>
          </p:cNvPr>
          <p:cNvSpPr/>
          <p:nvPr userDrawn="1"/>
        </p:nvSpPr>
        <p:spPr>
          <a:xfrm>
            <a:off x="10420569" y="1364732"/>
            <a:ext cx="947488" cy="92178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9F33AC6C-4807-4785-AE9F-84BFEEDA9F7E}"/>
              </a:ext>
            </a:extLst>
          </p:cNvPr>
          <p:cNvSpPr/>
          <p:nvPr userDrawn="1"/>
        </p:nvSpPr>
        <p:spPr>
          <a:xfrm rot="4759070" flipV="1">
            <a:off x="6034138" y="-673140"/>
            <a:ext cx="4021193" cy="4021193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0E11BF3-02E8-4EB7-818E-652B82CF2C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365760"/>
            <a:ext cx="5120640" cy="1325880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4D3190-B78C-42F1-9D62-F523886BB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381C40-F9FC-4D58-8508-F0632DF5A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01CBCC-4CC2-49BD-B155-01E0F4D79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753B078-30BA-4AB9-A020-EE8D9404B6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1248" y="1828800"/>
            <a:ext cx="5093208" cy="4352544"/>
          </a:xfrm>
        </p:spPr>
        <p:txBody>
          <a:bodyPr/>
          <a:lstStyle>
            <a:lvl1pPr marL="0" indent="0">
              <a:buNone/>
              <a:defRPr sz="2400"/>
            </a:lvl1pPr>
            <a:lvl2pPr marL="228600">
              <a:defRPr/>
            </a:lvl2pPr>
            <a:lvl3pPr marL="457200">
              <a:defRPr/>
            </a:lvl3pPr>
            <a:lvl4pPr marL="685800">
              <a:defRPr/>
            </a:lvl4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</p:txBody>
      </p:sp>
    </p:spTree>
    <p:extLst>
      <p:ext uri="{BB962C8B-B14F-4D97-AF65-F5344CB8AC3E}">
        <p14:creationId xmlns:p14="http://schemas.microsoft.com/office/powerpoint/2010/main" val="14131786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>
            <a:extLst>
              <a:ext uri="{FF2B5EF4-FFF2-40B4-BE49-F238E27FC236}">
                <a16:creationId xmlns:a16="http://schemas.microsoft.com/office/drawing/2014/main" id="{2642EAF0-DE94-4F90-82E3-6F316AA8353A}"/>
              </a:ext>
            </a:extLst>
          </p:cNvPr>
          <p:cNvSpPr/>
          <p:nvPr userDrawn="1"/>
        </p:nvSpPr>
        <p:spPr>
          <a:xfrm>
            <a:off x="707393" y="847600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D22D7888-22FA-4AA1-9BA4-CC61D6643D47}"/>
              </a:ext>
            </a:extLst>
          </p:cNvPr>
          <p:cNvSpPr/>
          <p:nvPr userDrawn="1"/>
        </p:nvSpPr>
        <p:spPr>
          <a:xfrm flipH="1">
            <a:off x="530529" y="0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EBB6E464-8999-4773-A1F2-E6CAA990E572}"/>
              </a:ext>
            </a:extLst>
          </p:cNvPr>
          <p:cNvSpPr/>
          <p:nvPr userDrawn="1"/>
        </p:nvSpPr>
        <p:spPr>
          <a:xfrm flipH="1">
            <a:off x="3961511" y="-1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CE9CE183-B21E-41EB-A082-DF9C3AD659D5}"/>
              </a:ext>
            </a:extLst>
          </p:cNvPr>
          <p:cNvSpPr/>
          <p:nvPr userDrawn="1"/>
        </p:nvSpPr>
        <p:spPr>
          <a:xfrm flipH="1">
            <a:off x="0" y="2936831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4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1EA14BE8-FDD0-4434-9C3E-BFF78C22D9E3}"/>
              </a:ext>
            </a:extLst>
          </p:cNvPr>
          <p:cNvSpPr/>
          <p:nvPr userDrawn="1"/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5C76330B-4C5E-463F-921A-D91F1F1F6049}"/>
              </a:ext>
            </a:extLst>
          </p:cNvPr>
          <p:cNvSpPr/>
          <p:nvPr userDrawn="1"/>
        </p:nvSpPr>
        <p:spPr>
          <a:xfrm flipH="1">
            <a:off x="3405056" y="5717905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E494E364-7EA8-4D92-915D-75D1A3A67C07}"/>
              </a:ext>
            </a:extLst>
          </p:cNvPr>
          <p:cNvSpPr/>
          <p:nvPr userDrawn="1"/>
        </p:nvSpPr>
        <p:spPr>
          <a:xfrm flipH="1">
            <a:off x="4132972" y="6258755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0E11BF3-02E8-4EB7-818E-652B82CF2C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9888" y="1234440"/>
            <a:ext cx="3236976" cy="4069080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4D3190-B78C-42F1-9D62-F523886BBE5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682496" y="6356350"/>
            <a:ext cx="1545336" cy="365125"/>
          </a:xfr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381C40-F9FC-4D58-8508-F0632DF5A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99048" y="6356350"/>
            <a:ext cx="4114800" cy="365125"/>
          </a:xfrm>
        </p:spPr>
        <p:txBody>
          <a:bodyPr/>
          <a:lstStyle>
            <a:lvl1pPr algn="l">
              <a:defRPr>
                <a:latin typeface="+mn-lt"/>
              </a:defRPr>
            </a:lvl1pPr>
          </a:lstStyle>
          <a:p>
            <a:pPr algn="l"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01CBCC-4CC2-49BD-B155-01E0F4D79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06456" y="6356350"/>
            <a:ext cx="850392" cy="365125"/>
          </a:xfr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753B078-30BA-4AB9-A020-EE8D9404B6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65976" y="2551176"/>
            <a:ext cx="4709160" cy="1755648"/>
          </a:xfrm>
        </p:spPr>
        <p:txBody>
          <a:bodyPr/>
          <a:lstStyle>
            <a:lvl1pPr marL="0" indent="0">
              <a:buNone/>
              <a:defRPr sz="2400"/>
            </a:lvl1pPr>
            <a:lvl2pPr marL="228600">
              <a:defRPr sz="1800"/>
            </a:lvl2pPr>
            <a:lvl3pPr marL="457200">
              <a:defRPr sz="1800"/>
            </a:lvl3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</p:txBody>
      </p:sp>
    </p:spTree>
    <p:extLst>
      <p:ext uri="{BB962C8B-B14F-4D97-AF65-F5344CB8AC3E}">
        <p14:creationId xmlns:p14="http://schemas.microsoft.com/office/powerpoint/2010/main" val="826779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024287-C9B9-48AC-8E4D-A282DE2F4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D34C9A2-75A7-4164-B3B8-E6A9D60BA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BE73CE-2859-4D49-A9EC-26AF3FBDF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AA5ED585-FEBB-4DAD-84C0-97BEE6C360C3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EF6AC352-A720-4DB3-87CA-A33B0607CA2F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946489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024287-C9B9-48AC-8E4D-A282DE2F4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D34C9A2-75A7-4164-B3B8-E6A9D60BA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BE73CE-2859-4D49-A9EC-26AF3FBDF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AA5ED585-FEBB-4DAD-84C0-97BEE6C360C3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EF6AC352-A720-4DB3-87CA-A33B0607CA2F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C9A1C714-6A0E-456D-A2E2-6288C0EA07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54056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FC812-4DB6-4F98-9404-29C191D3BA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F0855E-0CD6-47DD-B648-4C84C783D7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50082B-17D7-4D61-8AEB-81517D85D2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A70783-FF31-4C4E-9196-EB169B2097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92E260-747D-40FD-A062-9DD5E6835A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7E50A0-1E05-49C5-88C9-4626775120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2C155C63-9F58-4422-B669-F97486280671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385DBA62-0EDB-47AA-86C7-90463BC9B308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186281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1D7521-E43D-41D1-B458-26B20DC6DD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472CF2-2653-4B98-A416-D7A0A860ECE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EF87F5-0B10-4AC7-9599-F088C5E796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A07CB7-0520-4D64-B76C-C31AC55783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EEB226-AD45-45DF-AAB5-5513AE732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E96AEB-9481-4CCE-B110-FEDD334835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6BA9707F-7BCE-464F-BF45-E216527084EE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C589723-2CC8-49D1-B4E1-36FECED6A2D7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140125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7EC5685-19F1-49DA-ADE5-D5D32F1659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FC0A4D-22A1-4554-B5DE-887974F4DF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9D5CDC-F2CE-410E-AD13-DDC235C71C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cap="none" spc="0" baseline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40CD45-794A-4BB0-A427-0CE61AEAF4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cap="none" spc="0" baseline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B3AB91-9588-4071-92D2-364F4A6ED0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cap="none" spc="0" baseline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668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81" r:id="rId2"/>
    <p:sldLayoutId id="2147483782" r:id="rId3"/>
    <p:sldLayoutId id="2147483771" r:id="rId4"/>
    <p:sldLayoutId id="2147483770" r:id="rId5"/>
    <p:sldLayoutId id="2147483774" r:id="rId6"/>
    <p:sldLayoutId id="2147483783" r:id="rId7"/>
    <p:sldLayoutId id="2147483772" r:id="rId8"/>
    <p:sldLayoutId id="2147483773" r:id="rId9"/>
    <p:sldLayoutId id="2147483785" r:id="rId10"/>
    <p:sldLayoutId id="2147483786" r:id="rId11"/>
    <p:sldLayoutId id="2147483787" r:id="rId12"/>
    <p:sldLayoutId id="2147483775" r:id="rId13"/>
    <p:sldLayoutId id="2147483788" r:id="rId14"/>
    <p:sldLayoutId id="2147483776" r:id="rId15"/>
    <p:sldLayoutId id="2147483777" r:id="rId16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B08836-40C5-46C2-81BA-21AA271769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93208" y="2687595"/>
            <a:ext cx="6592824" cy="2386584"/>
          </a:xfrm>
        </p:spPr>
        <p:txBody>
          <a:bodyPr>
            <a:normAutofit fontScale="90000"/>
          </a:bodyPr>
          <a:lstStyle/>
          <a:p>
            <a:r>
              <a:rPr lang="en-US" dirty="0" err="1">
                <a:solidFill>
                  <a:srgbClr val="FFFFFF"/>
                </a:solidFill>
              </a:rPr>
              <a:t>Vorauswahl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zu</a:t>
            </a:r>
            <a:r>
              <a:rPr lang="en-US" dirty="0">
                <a:solidFill>
                  <a:srgbClr val="FFFFFF"/>
                </a:solidFill>
              </a:rPr>
              <a:t> den </a:t>
            </a:r>
            <a:r>
              <a:rPr lang="en-US" dirty="0" err="1">
                <a:solidFill>
                  <a:srgbClr val="FFFFFF"/>
                </a:solidFill>
              </a:rPr>
              <a:t>Lehrwerken</a:t>
            </a:r>
            <a:r>
              <a:rPr lang="en-US" dirty="0">
                <a:solidFill>
                  <a:srgbClr val="FFFFFF"/>
                </a:solidFill>
              </a:rPr>
              <a:t> Curriculum </a:t>
            </a:r>
            <a:r>
              <a:rPr lang="en-US" dirty="0" err="1">
                <a:solidFill>
                  <a:srgbClr val="FFFFFF"/>
                </a:solidFill>
              </a:rPr>
              <a:t>Jhg</a:t>
            </a:r>
            <a:r>
              <a:rPr lang="en-US" dirty="0">
                <a:solidFill>
                  <a:srgbClr val="FFFFFF"/>
                </a:solidFill>
              </a:rPr>
              <a:t> 3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CC4EC4-809C-4FD2-AA20-009F08590DA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>
                <a:solidFill>
                  <a:srgbClr val="FFFFFF"/>
                </a:solidFill>
              </a:rPr>
              <a:t>MatheCurriculum</a:t>
            </a:r>
            <a:endParaRPr lang="en-US" dirty="0">
              <a:solidFill>
                <a:srgbClr val="FFFFFF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09629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36E49C-11A0-4C95-8A6E-FC7E9C57C1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solidFill>
                  <a:srgbClr val="FFFFFF"/>
                </a:solidFill>
              </a:rPr>
              <a:t>Lehrwerk</a:t>
            </a:r>
            <a:r>
              <a:rPr lang="en-US" dirty="0">
                <a:solidFill>
                  <a:srgbClr val="FFFFFF"/>
                </a:solidFill>
              </a:rPr>
              <a:t> </a:t>
            </a:r>
            <a:br>
              <a:rPr lang="en-US" dirty="0">
                <a:solidFill>
                  <a:srgbClr val="FFFFFF"/>
                </a:solidFill>
              </a:rPr>
            </a:br>
            <a:r>
              <a:rPr lang="en-US" dirty="0">
                <a:solidFill>
                  <a:srgbClr val="FFFFFF"/>
                </a:solidFill>
              </a:rPr>
              <a:t>-</a:t>
            </a:r>
            <a:r>
              <a:rPr lang="en-US" dirty="0" err="1">
                <a:solidFill>
                  <a:srgbClr val="FFFFFF"/>
                </a:solidFill>
              </a:rPr>
              <a:t>auswahl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9C3FD2-AF88-4EF1-AFB7-5D31BD5AA0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 err="1"/>
              <a:t>Einstern</a:t>
            </a:r>
            <a:r>
              <a:rPr lang="en-US" sz="2000" dirty="0"/>
              <a:t> 3 </a:t>
            </a:r>
            <a:r>
              <a:rPr lang="en-US" sz="2000" dirty="0" err="1"/>
              <a:t>leicht</a:t>
            </a:r>
            <a:r>
              <a:rPr lang="en-US" sz="2000" dirty="0"/>
              <a:t> </a:t>
            </a:r>
            <a:r>
              <a:rPr lang="en-US" sz="2000" dirty="0" err="1"/>
              <a:t>gemacht</a:t>
            </a:r>
            <a:r>
              <a:rPr lang="en-US" sz="2000" dirty="0"/>
              <a:t> 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/>
              <a:t>Klick Mathematik </a:t>
            </a:r>
            <a:r>
              <a:rPr lang="en-US" sz="2000" dirty="0" err="1"/>
              <a:t>inklusiv</a:t>
            </a:r>
            <a:r>
              <a:rPr lang="en-US" sz="2000" dirty="0"/>
              <a:t> 3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 err="1"/>
              <a:t>Matherad</a:t>
            </a:r>
            <a:r>
              <a:rPr lang="en-US" sz="2000" dirty="0"/>
              <a:t> 3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/>
              <a:t>Flex und Flo 3 </a:t>
            </a:r>
            <a:r>
              <a:rPr lang="en-US" sz="2000" dirty="0" err="1"/>
              <a:t>inklusiv</a:t>
            </a:r>
            <a:endParaRPr lang="en-US" sz="2000" dirty="0"/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/>
              <a:t>Welt der </a:t>
            </a:r>
            <a:r>
              <a:rPr lang="en-US" sz="2000" dirty="0" err="1"/>
              <a:t>Zahl</a:t>
            </a:r>
            <a:r>
              <a:rPr lang="en-US" sz="2000" dirty="0"/>
              <a:t> 3 </a:t>
            </a:r>
            <a:r>
              <a:rPr lang="en-US" sz="2000" dirty="0" err="1"/>
              <a:t>inklusiv</a:t>
            </a:r>
            <a:endParaRPr lang="en-US" sz="200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AB1A36-2D6E-4392-AAA4-996FFE032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6B855D-E9CC-4FF8-AD85-6CDC7B89A0D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51602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78260B10-25FE-445D-A9FD-06B618F1B9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164" y="195117"/>
            <a:ext cx="10515600" cy="692389"/>
          </a:xfrm>
        </p:spPr>
        <p:txBody>
          <a:bodyPr>
            <a:normAutofit fontScale="90000"/>
          </a:bodyPr>
          <a:lstStyle/>
          <a:p>
            <a:r>
              <a:rPr lang="en-US" sz="3600" dirty="0" err="1"/>
              <a:t>Matherad</a:t>
            </a:r>
            <a:r>
              <a:rPr lang="en-US" sz="3600" dirty="0"/>
              <a:t> 3 </a:t>
            </a:r>
            <a:r>
              <a:rPr lang="en-US" sz="2700" dirty="0"/>
              <a:t>(</a:t>
            </a:r>
            <a:r>
              <a:rPr lang="en-US" sz="2700" dirty="0" err="1"/>
              <a:t>vpm</a:t>
            </a:r>
            <a:r>
              <a:rPr lang="en-US" sz="2700" dirty="0"/>
              <a:t>):</a:t>
            </a:r>
            <a:r>
              <a:rPr lang="en-US" dirty="0"/>
              <a:t>					</a:t>
            </a:r>
            <a:br>
              <a:rPr lang="en-US" dirty="0"/>
            </a:br>
            <a:r>
              <a:rPr lang="en-US" sz="1600" dirty="0" err="1"/>
              <a:t>recherchiert</a:t>
            </a:r>
            <a:r>
              <a:rPr lang="en-US" sz="1600" dirty="0"/>
              <a:t> von Melanie Larsen </a:t>
            </a:r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FE03FD29-2ABD-4741-B4AC-4F72BFB14A5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82226910"/>
              </p:ext>
            </p:extLst>
          </p:nvPr>
        </p:nvGraphicFramePr>
        <p:xfrm>
          <a:off x="466164" y="975846"/>
          <a:ext cx="11295529" cy="5585660"/>
        </p:xfrm>
        <a:graphic>
          <a:graphicData uri="http://schemas.openxmlformats.org/drawingml/2006/table">
            <a:tbl>
              <a:tblPr firstRow="1">
                <a:tableStyleId>{21E4AEA4-8DFA-4A89-87EB-49C32662AFE0}</a:tableStyleId>
              </a:tblPr>
              <a:tblGrid>
                <a:gridCol w="6553201">
                  <a:extLst>
                    <a:ext uri="{9D8B030D-6E8A-4147-A177-3AD203B41FA5}">
                      <a16:colId xmlns:a16="http://schemas.microsoft.com/office/drawing/2014/main" val="1477709579"/>
                    </a:ext>
                  </a:extLst>
                </a:gridCol>
                <a:gridCol w="2671482">
                  <a:extLst>
                    <a:ext uri="{9D8B030D-6E8A-4147-A177-3AD203B41FA5}">
                      <a16:colId xmlns:a16="http://schemas.microsoft.com/office/drawing/2014/main" val="779382702"/>
                    </a:ext>
                  </a:extLst>
                </a:gridCol>
                <a:gridCol w="439271">
                  <a:extLst>
                    <a:ext uri="{9D8B030D-6E8A-4147-A177-3AD203B41FA5}">
                      <a16:colId xmlns:a16="http://schemas.microsoft.com/office/drawing/2014/main" val="4151894217"/>
                    </a:ext>
                  </a:extLst>
                </a:gridCol>
                <a:gridCol w="394447">
                  <a:extLst>
                    <a:ext uri="{9D8B030D-6E8A-4147-A177-3AD203B41FA5}">
                      <a16:colId xmlns:a16="http://schemas.microsoft.com/office/drawing/2014/main" val="3545702570"/>
                    </a:ext>
                  </a:extLst>
                </a:gridCol>
                <a:gridCol w="376517">
                  <a:extLst>
                    <a:ext uri="{9D8B030D-6E8A-4147-A177-3AD203B41FA5}">
                      <a16:colId xmlns:a16="http://schemas.microsoft.com/office/drawing/2014/main" val="3871754480"/>
                    </a:ext>
                  </a:extLst>
                </a:gridCol>
                <a:gridCol w="421342">
                  <a:extLst>
                    <a:ext uri="{9D8B030D-6E8A-4147-A177-3AD203B41FA5}">
                      <a16:colId xmlns:a16="http://schemas.microsoft.com/office/drawing/2014/main" val="3866959667"/>
                    </a:ext>
                  </a:extLst>
                </a:gridCol>
                <a:gridCol w="439269">
                  <a:extLst>
                    <a:ext uri="{9D8B030D-6E8A-4147-A177-3AD203B41FA5}">
                      <a16:colId xmlns:a16="http://schemas.microsoft.com/office/drawing/2014/main" val="3252636882"/>
                    </a:ext>
                  </a:extLst>
                </a:gridCol>
              </a:tblGrid>
              <a:tr h="298662">
                <a:tc>
                  <a:txBody>
                    <a:bodyPr/>
                    <a:lstStyle/>
                    <a:p>
                      <a:pPr>
                        <a:tabLst>
                          <a:tab pos="5827713" algn="l"/>
                        </a:tabLst>
                      </a:pPr>
                      <a:r>
                        <a:rPr lang="en-US" sz="1400" dirty="0"/>
                        <a:t>Das </a:t>
                      </a:r>
                      <a:r>
                        <a:rPr lang="en-US" sz="1400" dirty="0" err="1"/>
                        <a:t>Lehrwerk</a:t>
                      </a:r>
                      <a:r>
                        <a:rPr lang="en-US" sz="1400" dirty="0"/>
                        <a:t>…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err="1"/>
                        <a:t>Anmerkungen</a:t>
                      </a:r>
                      <a:endParaRPr lang="en-US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++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+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-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--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5748401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</a:t>
                      </a:r>
                      <a:r>
                        <a:rPr lang="en-US" sz="1000" dirty="0" err="1"/>
                        <a:t>ist</a:t>
                      </a:r>
                      <a:r>
                        <a:rPr lang="en-US" sz="1000" dirty="0"/>
                        <a:t> in </a:t>
                      </a:r>
                      <a:r>
                        <a:rPr lang="en-US" sz="1000" dirty="0" err="1"/>
                        <a:t>sich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differenziert</a:t>
                      </a:r>
                      <a:r>
                        <a:rPr lang="en-US" sz="1000" dirty="0"/>
                        <a:t> (</a:t>
                      </a:r>
                      <a:r>
                        <a:rPr lang="en-US" sz="1000" dirty="0" err="1"/>
                        <a:t>z.B.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verschiedene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Schwierigkeitsstufen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zu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einem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gemeinsamen</a:t>
                      </a:r>
                      <a:r>
                        <a:rPr lang="en-US" sz="1000" dirty="0"/>
                        <a:t> Thema).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err="1"/>
                        <a:t>Ist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zum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selbstständigen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lernen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erarbietet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worden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Differenzierung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automatisch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wie</a:t>
                      </a:r>
                      <a:r>
                        <a:rPr lang="en-US" sz="1000" dirty="0"/>
                        <a:t> in den </a:t>
                      </a:r>
                      <a:r>
                        <a:rPr lang="en-US" sz="1000" dirty="0" err="1"/>
                        <a:t>Lernlandlarten</a:t>
                      </a:r>
                      <a:r>
                        <a:rPr lang="en-US" sz="1000" dirty="0"/>
                        <a:t>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0960907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hat </a:t>
                      </a:r>
                      <a:r>
                        <a:rPr lang="en-US" sz="1000" dirty="0" err="1"/>
                        <a:t>übersichtlich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gestaltete</a:t>
                      </a:r>
                      <a:r>
                        <a:rPr lang="en-US" sz="1000" dirty="0"/>
                        <a:t> Seiten (</a:t>
                      </a:r>
                      <a:r>
                        <a:rPr lang="en-US" sz="1000" dirty="0" err="1"/>
                        <a:t>nicht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überfrachtet</a:t>
                      </a:r>
                      <a:r>
                        <a:rPr lang="en-US" sz="1000" dirty="0"/>
                        <a:t>).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/>
                        <a:t>Sehr </a:t>
                      </a:r>
                      <a:r>
                        <a:rPr lang="en-US" sz="1000" dirty="0" err="1"/>
                        <a:t>übersichtlich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gestaltete</a:t>
                      </a:r>
                      <a:r>
                        <a:rPr lang="en-US" sz="1000" dirty="0"/>
                        <a:t> Seiten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1547774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hat </a:t>
                      </a:r>
                      <a:r>
                        <a:rPr lang="en-US" sz="1000" dirty="0" err="1"/>
                        <a:t>wenn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möglich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mehr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als</a:t>
                      </a:r>
                      <a:r>
                        <a:rPr lang="en-US" sz="1000" dirty="0"/>
                        <a:t> 1 </a:t>
                      </a:r>
                      <a:r>
                        <a:rPr lang="en-US" sz="1000" dirty="0" err="1"/>
                        <a:t>Seite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zum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Einüben</a:t>
                      </a:r>
                      <a:r>
                        <a:rPr lang="en-US" sz="1000" dirty="0"/>
                        <a:t> des </a:t>
                      </a:r>
                      <a:r>
                        <a:rPr lang="en-US" sz="1000" dirty="0" err="1"/>
                        <a:t>Lerninhaltes</a:t>
                      </a:r>
                      <a:r>
                        <a:rPr lang="en-US" sz="1000" dirty="0"/>
                        <a:t>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err="1"/>
                        <a:t>Teilweise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46452785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hat </a:t>
                      </a:r>
                      <a:r>
                        <a:rPr lang="en-US" sz="1000" dirty="0" err="1"/>
                        <a:t>eine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kindgerechte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Gestaltung</a:t>
                      </a:r>
                      <a:r>
                        <a:rPr lang="en-US" sz="1000" dirty="0"/>
                        <a:t> (</a:t>
                      </a:r>
                      <a:r>
                        <a:rPr lang="en-US" sz="1000" dirty="0" err="1"/>
                        <a:t>motivierend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bildlich</a:t>
                      </a:r>
                      <a:r>
                        <a:rPr lang="en-US" sz="1000" dirty="0"/>
                        <a:t>).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/>
                        <a:t>Klar und </a:t>
                      </a:r>
                      <a:r>
                        <a:rPr lang="en-US" sz="1000" dirty="0" err="1"/>
                        <a:t>nicht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zu</a:t>
                      </a:r>
                      <a:r>
                        <a:rPr lang="en-US" sz="1000" dirty="0"/>
                        <a:t> bunt </a:t>
                      </a:r>
                      <a:r>
                        <a:rPr lang="en-US" sz="1000" dirty="0" err="1"/>
                        <a:t>gestaltet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aber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mit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schönen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Darstellungen</a:t>
                      </a:r>
                      <a:r>
                        <a:rPr lang="en-US" sz="1000" dirty="0"/>
                        <a:t>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02479137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hat </a:t>
                      </a:r>
                      <a:r>
                        <a:rPr lang="en-US" sz="1000" dirty="0" err="1"/>
                        <a:t>sich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wiederholende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Arbeitsaufträge</a:t>
                      </a:r>
                      <a:r>
                        <a:rPr lang="en-US" sz="1000" dirty="0"/>
                        <a:t>/ </a:t>
                      </a:r>
                      <a:r>
                        <a:rPr lang="en-US" sz="1000" dirty="0" err="1"/>
                        <a:t>Übungsformate</a:t>
                      </a:r>
                      <a:r>
                        <a:rPr lang="en-US" sz="1000" dirty="0"/>
                        <a:t> (um </a:t>
                      </a:r>
                      <a:r>
                        <a:rPr lang="en-US" sz="1000" dirty="0" err="1"/>
                        <a:t>selbstständiges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Arbeiten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zu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erleichtern</a:t>
                      </a:r>
                      <a:r>
                        <a:rPr lang="en-US" sz="1000" dirty="0"/>
                        <a:t>).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/>
                        <a:t>Seiten </a:t>
                      </a:r>
                      <a:r>
                        <a:rPr lang="en-US" sz="1000" dirty="0" err="1"/>
                        <a:t>sind</a:t>
                      </a:r>
                      <a:r>
                        <a:rPr lang="en-US" sz="1000" dirty="0"/>
                        <a:t> immer </a:t>
                      </a:r>
                      <a:r>
                        <a:rPr lang="en-US" sz="1000" dirty="0" err="1"/>
                        <a:t>ähnlich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aufgebaut</a:t>
                      </a:r>
                      <a:r>
                        <a:rPr lang="en-US" sz="1000" dirty="0"/>
                        <a:t> und </a:t>
                      </a:r>
                      <a:r>
                        <a:rPr lang="en-US" sz="1000" dirty="0" err="1"/>
                        <a:t>mit</a:t>
                      </a:r>
                      <a:r>
                        <a:rPr lang="en-US" sz="1000" dirty="0"/>
                        <a:t> der </a:t>
                      </a:r>
                      <a:r>
                        <a:rPr lang="en-US" sz="1000" dirty="0" err="1"/>
                        <a:t>Symbolik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selbsterklärend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48575995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hat </a:t>
                      </a:r>
                      <a:r>
                        <a:rPr lang="en-US" sz="1000" dirty="0" err="1"/>
                        <a:t>zusätzliches</a:t>
                      </a:r>
                      <a:r>
                        <a:rPr lang="en-US" sz="1000" dirty="0"/>
                        <a:t> Material (in Form von ABs/ </a:t>
                      </a:r>
                      <a:r>
                        <a:rPr lang="en-US" sz="1000" dirty="0" err="1"/>
                        <a:t>Spielen</a:t>
                      </a:r>
                      <a:r>
                        <a:rPr lang="en-US" sz="1000" dirty="0"/>
                        <a:t>) </a:t>
                      </a:r>
                      <a:r>
                        <a:rPr lang="en-US" sz="1000" dirty="0" err="1"/>
                        <a:t>zum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Fördern</a:t>
                      </a:r>
                      <a:r>
                        <a:rPr lang="en-US" sz="1000" dirty="0"/>
                        <a:t> und </a:t>
                      </a:r>
                      <a:r>
                        <a:rPr lang="en-US" sz="1000" dirty="0" err="1"/>
                        <a:t>Fordern</a:t>
                      </a:r>
                      <a:r>
                        <a:rPr lang="en-US" sz="1000" dirty="0"/>
                        <a:t> (</a:t>
                      </a:r>
                      <a:r>
                        <a:rPr lang="en-US" sz="1000" dirty="0" err="1"/>
                        <a:t>ggf</a:t>
                      </a:r>
                      <a:r>
                        <a:rPr lang="en-US" sz="1000" dirty="0"/>
                        <a:t>. </a:t>
                      </a:r>
                      <a:r>
                        <a:rPr lang="en-US" sz="1000" dirty="0" err="1"/>
                        <a:t>auch</a:t>
                      </a:r>
                      <a:r>
                        <a:rPr lang="en-US" sz="1000" dirty="0"/>
                        <a:t> separate Hefte).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/>
                        <a:t>Hat </a:t>
                      </a:r>
                      <a:r>
                        <a:rPr lang="en-US" sz="1000" dirty="0" err="1"/>
                        <a:t>passende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Spiele</a:t>
                      </a:r>
                      <a:r>
                        <a:rPr lang="en-US" sz="1000" dirty="0"/>
                        <a:t> und </a:t>
                      </a:r>
                      <a:r>
                        <a:rPr lang="en-US" sz="1000" dirty="0" err="1"/>
                        <a:t>zusätzliche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Übungsblätter</a:t>
                      </a:r>
                      <a:r>
                        <a:rPr lang="en-US" sz="1000" dirty="0"/>
                        <a:t>, Tests </a:t>
                      </a:r>
                      <a:r>
                        <a:rPr lang="en-US" sz="1000" dirty="0" err="1"/>
                        <a:t>usw</a:t>
                      </a:r>
                      <a:r>
                        <a:rPr lang="en-US" sz="1000" dirty="0"/>
                        <a:t>.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8733756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Aufbau des </a:t>
                      </a:r>
                      <a:r>
                        <a:rPr lang="en-US" sz="1000" dirty="0" err="1"/>
                        <a:t>Lehrwerks</a:t>
                      </a:r>
                      <a:r>
                        <a:rPr lang="en-US" sz="1000" dirty="0"/>
                        <a:t>: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err="1"/>
                        <a:t>Artithmetik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baut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aufeinander</a:t>
                      </a:r>
                      <a:r>
                        <a:rPr lang="en-US" sz="1000" dirty="0"/>
                        <a:t> auf </a:t>
                      </a:r>
                      <a:r>
                        <a:rPr lang="en-US" sz="1000" dirty="0">
                          <a:sym typeface="Wingdings" panose="05000000000000000000" pitchFamily="2" charset="2"/>
                        </a:rPr>
                        <a:t> </a:t>
                      </a:r>
                      <a:r>
                        <a:rPr lang="en-US" sz="1000" dirty="0" err="1">
                          <a:sym typeface="Wingdings" panose="05000000000000000000" pitchFamily="2" charset="2"/>
                        </a:rPr>
                        <a:t>gestaltet</a:t>
                      </a:r>
                      <a:r>
                        <a:rPr lang="en-US" sz="1000" dirty="0"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en-US" sz="1000" dirty="0" err="1">
                          <a:sym typeface="Wingdings" panose="05000000000000000000" pitchFamily="2" charset="2"/>
                        </a:rPr>
                        <a:t>durch</a:t>
                      </a:r>
                      <a:r>
                        <a:rPr lang="en-US" sz="1000" dirty="0"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en-US" sz="1000" dirty="0" err="1">
                          <a:sym typeface="Wingdings" panose="05000000000000000000" pitchFamily="2" charset="2"/>
                        </a:rPr>
                        <a:t>verschiedene</a:t>
                      </a:r>
                      <a:r>
                        <a:rPr lang="en-US" sz="1000" dirty="0"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en-US" sz="1000" dirty="0" err="1">
                          <a:sym typeface="Wingdings" panose="05000000000000000000" pitchFamily="2" charset="2"/>
                        </a:rPr>
                        <a:t>Farben</a:t>
                      </a:r>
                      <a:r>
                        <a:rPr lang="en-US" sz="1000" dirty="0">
                          <a:sym typeface="Wingdings" panose="05000000000000000000" pitchFamily="2" charset="2"/>
                        </a:rPr>
                        <a:t> 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8627000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</a:t>
                      </a:r>
                      <a:r>
                        <a:rPr lang="en-US" sz="1000" dirty="0" err="1"/>
                        <a:t>nutzt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folgende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arithmetische</a:t>
                      </a:r>
                      <a:r>
                        <a:rPr lang="en-US" sz="1000" dirty="0"/>
                        <a:t> Mittel </a:t>
                      </a:r>
                      <a:r>
                        <a:rPr lang="en-US" sz="1000" dirty="0" err="1"/>
                        <a:t>zur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Veranschaulichung</a:t>
                      </a:r>
                      <a:r>
                        <a:rPr lang="en-US" sz="1000" dirty="0"/>
                        <a:t>: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err="1"/>
                        <a:t>Dinesmaterial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Montessoriefarben</a:t>
                      </a:r>
                      <a:r>
                        <a:rPr lang="en-US" sz="1000" dirty="0"/>
                        <a:t> für HZE, </a:t>
                      </a:r>
                      <a:r>
                        <a:rPr lang="en-US" sz="1000" dirty="0" err="1"/>
                        <a:t>Rechentricks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Rechenstrich</a:t>
                      </a:r>
                      <a:r>
                        <a:rPr lang="en-US" sz="1000" dirty="0"/>
                        <a:t>,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1323375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hat in </a:t>
                      </a:r>
                      <a:r>
                        <a:rPr lang="en-US" sz="1000" dirty="0" err="1"/>
                        <a:t>jeden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Themenbereich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Sachaufgaben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integriert</a:t>
                      </a:r>
                      <a:r>
                        <a:rPr lang="en-US" sz="1000" dirty="0"/>
                        <a:t>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err="1"/>
                        <a:t>Rechenrätsel</a:t>
                      </a:r>
                      <a:r>
                        <a:rPr lang="en-US" sz="1000" dirty="0"/>
                        <a:t> ja, </a:t>
                      </a:r>
                      <a:r>
                        <a:rPr lang="en-US" sz="1000" dirty="0" err="1"/>
                        <a:t>Sachaufgaben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nein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734033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</a:t>
                      </a:r>
                      <a:r>
                        <a:rPr lang="en-US" sz="1000" dirty="0" err="1"/>
                        <a:t>schriftliche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Subtraktion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nach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folgendem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Verfahren</a:t>
                      </a:r>
                      <a:r>
                        <a:rPr lang="en-US" sz="1000" dirty="0"/>
                        <a:t>:    O </a:t>
                      </a:r>
                      <a:r>
                        <a:rPr lang="en-US" sz="1000" dirty="0" err="1"/>
                        <a:t>entbündeln</a:t>
                      </a:r>
                      <a:r>
                        <a:rPr lang="en-US" sz="1000" dirty="0"/>
                        <a:t>                O </a:t>
                      </a:r>
                      <a:r>
                        <a:rPr lang="en-US" sz="1000" dirty="0" err="1"/>
                        <a:t>erweitern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err="1"/>
                        <a:t>beides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0447596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</a:t>
                      </a:r>
                      <a:r>
                        <a:rPr lang="en-US" sz="1000" dirty="0" err="1"/>
                        <a:t>arbeitet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mit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Themenheften</a:t>
                      </a:r>
                      <a:r>
                        <a:rPr lang="en-US" sz="1000" dirty="0"/>
                        <a:t> (= </a:t>
                      </a:r>
                      <a:r>
                        <a:rPr lang="en-US" sz="1000" dirty="0" err="1"/>
                        <a:t>nicht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als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Gesamtwerk</a:t>
                      </a:r>
                      <a:r>
                        <a:rPr lang="en-US" sz="1000" dirty="0"/>
                        <a:t>. </a:t>
                      </a:r>
                      <a:r>
                        <a:rPr lang="en-US" sz="1000" dirty="0" err="1"/>
                        <a:t>Zusatzinfo</a:t>
                      </a:r>
                      <a:r>
                        <a:rPr lang="en-US" sz="1000" dirty="0"/>
                        <a:t>: </a:t>
                      </a:r>
                      <a:r>
                        <a:rPr lang="en-US" sz="1000" dirty="0" err="1"/>
                        <a:t>sind</a:t>
                      </a:r>
                      <a:r>
                        <a:rPr lang="en-US" sz="1000" dirty="0"/>
                        <a:t> die </a:t>
                      </a:r>
                      <a:r>
                        <a:rPr lang="en-US" sz="1000" dirty="0" err="1"/>
                        <a:t>Themenhefte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einzeln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zu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bestellen</a:t>
                      </a:r>
                      <a:r>
                        <a:rPr lang="en-US" sz="1000" dirty="0"/>
                        <a:t>?)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err="1"/>
                        <a:t>Ist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im</a:t>
                      </a:r>
                      <a:r>
                        <a:rPr lang="en-US" sz="1000" dirty="0"/>
                        <a:t> AH </a:t>
                      </a:r>
                      <a:r>
                        <a:rPr lang="en-US" sz="1000" dirty="0" err="1"/>
                        <a:t>schon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teilweise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integriert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>
                          <a:sym typeface="Wingdings" panose="05000000000000000000" pitchFamily="2" charset="2"/>
                        </a:rPr>
                        <a:t> </a:t>
                      </a:r>
                      <a:r>
                        <a:rPr lang="en-US" sz="1000" dirty="0" err="1">
                          <a:sym typeface="Wingdings" panose="05000000000000000000" pitchFamily="2" charset="2"/>
                        </a:rPr>
                        <a:t>müsste</a:t>
                      </a:r>
                      <a:r>
                        <a:rPr lang="en-US" sz="1000" dirty="0"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en-US" sz="1000" dirty="0" err="1">
                          <a:sym typeface="Wingdings" panose="05000000000000000000" pitchFamily="2" charset="2"/>
                        </a:rPr>
                        <a:t>nicht</a:t>
                      </a:r>
                      <a:r>
                        <a:rPr lang="en-US" sz="1000" dirty="0"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en-US" sz="1000" dirty="0" err="1">
                          <a:sym typeface="Wingdings" panose="05000000000000000000" pitchFamily="2" charset="2"/>
                        </a:rPr>
                        <a:t>zwingend</a:t>
                      </a:r>
                      <a:r>
                        <a:rPr lang="en-US" sz="1000" dirty="0">
                          <a:sym typeface="Wingdings" panose="05000000000000000000" pitchFamily="2" charset="2"/>
                        </a:rPr>
                        <a:t> was </a:t>
                      </a:r>
                      <a:r>
                        <a:rPr lang="en-US" sz="1000" dirty="0" err="1">
                          <a:sym typeface="Wingdings" panose="05000000000000000000" pitchFamily="2" charset="2"/>
                        </a:rPr>
                        <a:t>dazu</a:t>
                      </a:r>
                      <a:r>
                        <a:rPr lang="en-US" sz="1000" dirty="0"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en-US" sz="1000" dirty="0" err="1">
                          <a:sym typeface="Wingdings" panose="05000000000000000000" pitchFamily="2" charset="2"/>
                        </a:rPr>
                        <a:t>bestellt</a:t>
                      </a:r>
                      <a:r>
                        <a:rPr lang="en-US" sz="1000" dirty="0"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en-US" sz="1000" dirty="0" err="1">
                          <a:sym typeface="Wingdings" panose="05000000000000000000" pitchFamily="2" charset="2"/>
                        </a:rPr>
                        <a:t>werden</a:t>
                      </a:r>
                      <a:r>
                        <a:rPr lang="en-US" sz="1000" dirty="0">
                          <a:sym typeface="Wingdings" panose="05000000000000000000" pitchFamily="2" charset="2"/>
                        </a:rPr>
                        <a:t> 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5599157"/>
                  </a:ext>
                </a:extLst>
              </a:tr>
              <a:tr h="375335">
                <a:tc gridSpan="7">
                  <a:txBody>
                    <a:bodyPr/>
                    <a:lstStyle/>
                    <a:p>
                      <a:r>
                        <a:rPr lang="en-US" sz="1000" b="1" dirty="0"/>
                        <a:t>Platz für </a:t>
                      </a:r>
                      <a:r>
                        <a:rPr lang="en-US" sz="1000" b="1" dirty="0" err="1"/>
                        <a:t>Notizen</a:t>
                      </a:r>
                      <a:r>
                        <a:rPr lang="en-US" sz="1000" b="1" dirty="0"/>
                        <a:t>: 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Abzieh</a:t>
                      </a:r>
                      <a:r>
                        <a:rPr lang="en-US" sz="1000" dirty="0"/>
                        <a:t>- und </a:t>
                      </a:r>
                      <a:r>
                        <a:rPr lang="en-US" sz="1000" dirty="0" err="1"/>
                        <a:t>Auffüllverfahren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bei</a:t>
                      </a:r>
                      <a:r>
                        <a:rPr lang="en-US" sz="1000" dirty="0"/>
                        <a:t> der </a:t>
                      </a:r>
                      <a:r>
                        <a:rPr lang="en-US" sz="1000" dirty="0" err="1"/>
                        <a:t>schriftlichen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Subtraktion</a:t>
                      </a:r>
                      <a:r>
                        <a:rPr lang="en-US" sz="1000" dirty="0"/>
                        <a:t>  (</a:t>
                      </a:r>
                      <a:r>
                        <a:rPr lang="en-US" sz="1000" dirty="0" err="1"/>
                        <a:t>Wahlmöglichkeit</a:t>
                      </a:r>
                      <a:r>
                        <a:rPr lang="en-US" sz="1000" dirty="0"/>
                        <a:t> für Kinder) , </a:t>
                      </a:r>
                      <a:r>
                        <a:rPr lang="en-US" sz="1000" dirty="0" err="1"/>
                        <a:t>zusätzliche</a:t>
                      </a:r>
                      <a:r>
                        <a:rPr lang="en-US" sz="1000" dirty="0"/>
                        <a:t> Seiten für </a:t>
                      </a:r>
                      <a:r>
                        <a:rPr lang="en-US" sz="1000" dirty="0" err="1"/>
                        <a:t>nichtarthmetische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Themen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im</a:t>
                      </a:r>
                      <a:r>
                        <a:rPr lang="en-US" sz="1000" dirty="0"/>
                        <a:t> “</a:t>
                      </a:r>
                      <a:r>
                        <a:rPr lang="en-US" sz="1000" dirty="0" err="1"/>
                        <a:t>lila</a:t>
                      </a:r>
                      <a:r>
                        <a:rPr lang="en-US" sz="1000" dirty="0"/>
                        <a:t>” Block. </a:t>
                      </a:r>
                      <a:r>
                        <a:rPr lang="en-US" sz="1000" dirty="0" err="1"/>
                        <a:t>Zusatzmateria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Spiele</a:t>
                      </a:r>
                      <a:r>
                        <a:rPr lang="en-US" sz="1000" dirty="0"/>
                        <a:t> und </a:t>
                      </a:r>
                      <a:r>
                        <a:rPr lang="en-US" sz="1000" dirty="0" err="1"/>
                        <a:t>Lehrerordner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sind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vorhanden</a:t>
                      </a:r>
                      <a:r>
                        <a:rPr lang="en-US" sz="1000" dirty="0"/>
                        <a:t> und </a:t>
                      </a:r>
                      <a:r>
                        <a:rPr lang="en-US" sz="1000" dirty="0" err="1"/>
                        <a:t>können</a:t>
                      </a:r>
                      <a:r>
                        <a:rPr lang="en-US" sz="1000" dirty="0"/>
                        <a:t> gut in die </a:t>
                      </a:r>
                      <a:r>
                        <a:rPr lang="en-US" sz="1000" dirty="0" err="1"/>
                        <a:t>Lernlandkarten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eingearbeitet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werden</a:t>
                      </a:r>
                      <a:r>
                        <a:rPr lang="en-US" sz="1000" dirty="0"/>
                        <a:t>. Das System des </a:t>
                      </a:r>
                      <a:r>
                        <a:rPr lang="en-US" sz="1000" dirty="0" err="1"/>
                        <a:t>Matherads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passt</a:t>
                      </a:r>
                      <a:r>
                        <a:rPr lang="en-US" sz="1000" dirty="0"/>
                        <a:t> dich sein </a:t>
                      </a:r>
                      <a:r>
                        <a:rPr lang="en-US" sz="1000" dirty="0" err="1"/>
                        <a:t>selbstständiges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Arbeiten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sehr</a:t>
                      </a:r>
                      <a:r>
                        <a:rPr lang="en-US" sz="1000" dirty="0"/>
                        <a:t> gut </a:t>
                      </a:r>
                      <a:r>
                        <a:rPr lang="en-US" sz="1000" dirty="0" err="1"/>
                        <a:t>zu</a:t>
                      </a:r>
                      <a:r>
                        <a:rPr lang="en-US" sz="1000" dirty="0"/>
                        <a:t> den </a:t>
                      </a:r>
                      <a:r>
                        <a:rPr lang="en-US" sz="1000" dirty="0" err="1"/>
                        <a:t>Lernlandkarten</a:t>
                      </a:r>
                      <a:r>
                        <a:rPr lang="en-US" sz="1000"/>
                        <a:t> </a:t>
                      </a:r>
                      <a:endParaRPr lang="en-US" sz="1000" dirty="0"/>
                    </a:p>
                    <a:p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708749"/>
                  </a:ext>
                </a:extLst>
              </a:tr>
            </a:tbl>
          </a:graphicData>
        </a:graphic>
      </p:graphicFrame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8A5B9DFF-1E65-43C9-B2DE-90CD91DFAE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6B855D-E9CC-4FF8-AD85-6CDC7B89A0D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79506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46624E-1256-4074-A302-8EFDA23D77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err="1"/>
              <a:t>Lehrwerkvorauswahl</a:t>
            </a:r>
            <a:r>
              <a:rPr lang="en-US" sz="4000" dirty="0"/>
              <a:t> der </a:t>
            </a:r>
            <a:r>
              <a:rPr lang="en-US" sz="4000" dirty="0" err="1"/>
              <a:t>Mathecurriculum</a:t>
            </a:r>
            <a:r>
              <a:rPr lang="en-US" sz="4000" dirty="0"/>
              <a:t>-Gruppe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E8A40A-0195-4B3A-81F2-8B76B68F974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Lehrwerk</a:t>
            </a:r>
            <a:r>
              <a:rPr lang="en-US" dirty="0"/>
              <a:t> 1:</a:t>
            </a:r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4DACD0-2773-4975-A2FE-3BD5764E1F61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Pro-</a:t>
            </a:r>
            <a:r>
              <a:rPr lang="en-US" dirty="0" err="1"/>
              <a:t>Argumente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+</a:t>
            </a:r>
          </a:p>
          <a:p>
            <a:pPr marL="0" indent="0">
              <a:buNone/>
            </a:pPr>
            <a:r>
              <a:rPr lang="en-US" dirty="0"/>
              <a:t>+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Contra-</a:t>
            </a:r>
            <a:r>
              <a:rPr lang="en-US" dirty="0" err="1"/>
              <a:t>Argumente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-</a:t>
            </a:r>
          </a:p>
          <a:p>
            <a:pPr marL="0" indent="0">
              <a:buNone/>
            </a:pPr>
            <a:r>
              <a:rPr lang="en-US" dirty="0"/>
              <a:t>-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FCFD254-68A8-4D88-9653-D6F0238D59B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err="1"/>
              <a:t>Lehrwerk</a:t>
            </a:r>
            <a:r>
              <a:rPr lang="en-US" dirty="0"/>
              <a:t> 2:</a:t>
            </a:r>
          </a:p>
          <a:p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05CD03-9B40-4AA4-B6AB-5B38436AB901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sz="2400" dirty="0"/>
              <a:t>Pro-</a:t>
            </a:r>
            <a:r>
              <a:rPr lang="en-US" sz="2400" dirty="0" err="1"/>
              <a:t>Argumente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+</a:t>
            </a:r>
          </a:p>
          <a:p>
            <a:pPr marL="0" indent="0">
              <a:buNone/>
            </a:pPr>
            <a:r>
              <a:rPr lang="en-US" sz="2400" dirty="0"/>
              <a:t>+</a:t>
            </a:r>
          </a:p>
          <a:p>
            <a:pPr marL="0" indent="0">
              <a:buNone/>
            </a:pPr>
            <a:endParaRPr lang="en-US" sz="2400" dirty="0"/>
          </a:p>
          <a:p>
            <a:r>
              <a:rPr lang="en-US" sz="2400" dirty="0"/>
              <a:t>Contra-</a:t>
            </a:r>
            <a:r>
              <a:rPr lang="en-US" sz="2400" dirty="0" err="1"/>
              <a:t>Argumente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-</a:t>
            </a:r>
          </a:p>
          <a:p>
            <a:pPr marL="0" indent="0">
              <a:buNone/>
            </a:pPr>
            <a:r>
              <a:rPr lang="en-US" sz="2400" dirty="0"/>
              <a:t>-</a:t>
            </a:r>
          </a:p>
        </p:txBody>
      </p:sp>
      <p:sp>
        <p:nvSpPr>
          <p:cNvPr id="20" name="Slide Number Placeholder 19">
            <a:extLst>
              <a:ext uri="{FF2B5EF4-FFF2-40B4-BE49-F238E27FC236}">
                <a16:creationId xmlns:a16="http://schemas.microsoft.com/office/drawing/2014/main" id="{013C53F7-A9FD-4503-9396-7A3FE9D0C6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6B855D-E9CC-4FF8-AD85-6CDC7B89A0D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045EA4AE-A33C-443F-9B9C-BDC0B03D9A2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de-DE" dirty="0"/>
              <a:t>Lehrwerk 3:</a:t>
            </a:r>
          </a:p>
          <a:p>
            <a:endParaRPr lang="en-DE" dirty="0"/>
          </a:p>
        </p:txBody>
      </p:sp>
      <p:sp>
        <p:nvSpPr>
          <p:cNvPr id="8" name="Inhaltsplatzhalter 7">
            <a:extLst>
              <a:ext uri="{FF2B5EF4-FFF2-40B4-BE49-F238E27FC236}">
                <a16:creationId xmlns:a16="http://schemas.microsoft.com/office/drawing/2014/main" id="{07622BB9-CB72-2662-7ADC-B09A69595F06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en-US" dirty="0"/>
              <a:t>Pro-</a:t>
            </a:r>
            <a:r>
              <a:rPr lang="en-US" dirty="0" err="1"/>
              <a:t>Argumente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+</a:t>
            </a:r>
          </a:p>
          <a:p>
            <a:pPr marL="0" indent="0">
              <a:buNone/>
            </a:pPr>
            <a:r>
              <a:rPr lang="en-US" dirty="0"/>
              <a:t>+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Contra-</a:t>
            </a:r>
            <a:r>
              <a:rPr lang="en-US" dirty="0" err="1"/>
              <a:t>Argumente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-</a:t>
            </a:r>
          </a:p>
          <a:p>
            <a:pPr marL="0" indent="0">
              <a:buNone/>
            </a:pPr>
            <a:r>
              <a:rPr lang="en-US" dirty="0"/>
              <a:t>-</a:t>
            </a:r>
          </a:p>
          <a:p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1813910725"/>
      </p:ext>
    </p:extLst>
  </p:cSld>
  <p:clrMapOvr>
    <a:masterClrMapping/>
  </p:clrMapOvr>
</p:sld>
</file>

<file path=ppt/theme/theme1.xml><?xml version="1.0" encoding="utf-8"?>
<a:theme xmlns:a="http://schemas.openxmlformats.org/drawingml/2006/main" name="ShapesVTI">
  <a:themeElements>
    <a:clrScheme name="Shapes">
      <a:dk1>
        <a:sysClr val="windowText" lastClr="000000"/>
      </a:dk1>
      <a:lt1>
        <a:sysClr val="window" lastClr="FFFFFF"/>
      </a:lt1>
      <a:dk2>
        <a:srgbClr val="281B10"/>
      </a:dk2>
      <a:lt2>
        <a:srgbClr val="FFF9F5"/>
      </a:lt2>
      <a:accent1>
        <a:srgbClr val="EE7661"/>
      </a:accent1>
      <a:accent2>
        <a:srgbClr val="4E91F0"/>
      </a:accent2>
      <a:accent3>
        <a:srgbClr val="5B5260"/>
      </a:accent3>
      <a:accent4>
        <a:srgbClr val="2CC3B4"/>
      </a:accent4>
      <a:accent5>
        <a:srgbClr val="C097F8"/>
      </a:accent5>
      <a:accent6>
        <a:srgbClr val="FF9514"/>
      </a:accent6>
      <a:hlink>
        <a:srgbClr val="E50CBC"/>
      </a:hlink>
      <a:folHlink>
        <a:srgbClr val="6257FF"/>
      </a:folHlink>
    </a:clrScheme>
    <a:fontScheme name="Festival">
      <a:majorFont>
        <a:latin typeface="Tw Cen MT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hapesVTI" id="{C78D20FD-A872-4243-8597-B534C62538FF}" vid="{7CAFCCF9-7834-41D6-B6AB-7D225A18A4E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426e97fa315356fffbdcd9876fe988c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14b8f0def80e6d70ce3def20c90759a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BDEF148-1770-458F-8F5B-C3D0A278AA97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2.xml><?xml version="1.0" encoding="utf-8"?>
<ds:datastoreItem xmlns:ds="http://schemas.openxmlformats.org/officeDocument/2006/customXml" ds:itemID="{1A449C04-64B3-4403-94B7-8D2284C38D1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413533D-8C39-401E-8B75-B1AEEEC56B9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{3F1E97B7-D5CA-48BE-923A-BCB13A09CDAE}tf78504181_win32</Template>
  <TotalTime>0</TotalTime>
  <Words>383</Words>
  <Application>Microsoft Office PowerPoint</Application>
  <PresentationFormat>Breitbild</PresentationFormat>
  <Paragraphs>78</Paragraphs>
  <Slides>4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4</vt:i4>
      </vt:variant>
    </vt:vector>
  </HeadingPairs>
  <TitlesOfParts>
    <vt:vector size="11" baseType="lpstr">
      <vt:lpstr>Arial</vt:lpstr>
      <vt:lpstr>Avenir Next LT Pro</vt:lpstr>
      <vt:lpstr>Calibri</vt:lpstr>
      <vt:lpstr>Courier New</vt:lpstr>
      <vt:lpstr>Tw Cen MT</vt:lpstr>
      <vt:lpstr>Wingdings</vt:lpstr>
      <vt:lpstr>ShapesVTI</vt:lpstr>
      <vt:lpstr>Vorauswahl zu den Lehrwerken Curriculum Jhg 3</vt:lpstr>
      <vt:lpstr>Lehrwerk  -auswahl</vt:lpstr>
      <vt:lpstr>Matherad 3 (vpm):      recherchiert von Melanie Larsen </vt:lpstr>
      <vt:lpstr>Lehrwerkvorauswahl der Mathecurriculum-Gruppe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Vorauswahl zu den Lehrwerken Curriculum Jhg 2</dc:title>
  <dc:creator>Stefanie Adler</dc:creator>
  <cp:lastModifiedBy>Melanie Larsen</cp:lastModifiedBy>
  <cp:revision>3</cp:revision>
  <dcterms:created xsi:type="dcterms:W3CDTF">2024-01-12T10:22:30Z</dcterms:created>
  <dcterms:modified xsi:type="dcterms:W3CDTF">2024-11-10T12:29:04Z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