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440" r:id="rId4"/>
  </p:sldMasterIdLst>
  <p:notesMasterIdLst>
    <p:notesMasterId r:id="rId13"/>
  </p:notesMasterIdLst>
  <p:handoutMasterIdLst>
    <p:handoutMasterId r:id="rId14"/>
  </p:handoutMasterIdLst>
  <p:sldIdLst>
    <p:sldId id="266" r:id="rId5"/>
    <p:sldId id="268" r:id="rId6"/>
    <p:sldId id="274" r:id="rId7"/>
    <p:sldId id="267" r:id="rId8"/>
    <p:sldId id="276" r:id="rId9"/>
    <p:sldId id="277" r:id="rId10"/>
    <p:sldId id="269" r:id="rId11"/>
    <p:sldId id="275" r:id="rId12"/>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ittlere Formatvorlage 1 - Akz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57" autoAdjust="0"/>
  </p:normalViewPr>
  <p:slideViewPr>
    <p:cSldViewPr snapToGrid="0">
      <p:cViewPr varScale="1">
        <p:scale>
          <a:sx n="114" d="100"/>
          <a:sy n="114" d="100"/>
        </p:scale>
        <p:origin x="414" y="-342"/>
      </p:cViewPr>
      <p:guideLst/>
    </p:cSldViewPr>
  </p:slideViewPr>
  <p:outlineViewPr>
    <p:cViewPr>
      <p:scale>
        <a:sx n="33" d="100"/>
        <a:sy n="33" d="100"/>
      </p:scale>
      <p:origin x="0" y="-3138"/>
    </p:cViewPr>
  </p:outlineViewPr>
  <p:notesTextViewPr>
    <p:cViewPr>
      <p:scale>
        <a:sx n="1" d="1"/>
        <a:sy n="1" d="1"/>
      </p:scale>
      <p:origin x="0" y="0"/>
    </p:cViewPr>
  </p:notesTextViewPr>
  <p:notesViewPr>
    <p:cSldViewPr snapToGrid="0">
      <p:cViewPr varScale="1">
        <p:scale>
          <a:sx n="86" d="100"/>
          <a:sy n="86" d="100"/>
        </p:scale>
        <p:origin x="301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4E47353A-F2FF-4CE3-B081-EFC3F3552722}"/>
              </a:ext>
            </a:extLst>
          </p:cNvPr>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pPr rtl="0"/>
            <a:endParaRPr lang="de-DE"/>
          </a:p>
        </p:txBody>
      </p:sp>
      <p:sp>
        <p:nvSpPr>
          <p:cNvPr id="3" name="Datumsplatzhalter 2">
            <a:extLst>
              <a:ext uri="{FF2B5EF4-FFF2-40B4-BE49-F238E27FC236}">
                <a16:creationId xmlns:a16="http://schemas.microsoft.com/office/drawing/2014/main" id="{16C0437A-7E25-4A21-B8E2-19AE1982538D}"/>
              </a:ext>
            </a:extLst>
          </p:cNvPr>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pPr rtl="0"/>
            <a:fld id="{43B1A305-38BF-40B4-A831-4E964CCA8194}" type="datetime1">
              <a:rPr lang="de-DE" smtClean="0"/>
              <a:t>19.02.2025</a:t>
            </a:fld>
            <a:endParaRPr lang="de-DE"/>
          </a:p>
        </p:txBody>
      </p:sp>
      <p:sp>
        <p:nvSpPr>
          <p:cNvPr id="4" name="Fußzeilenplatzhalter 3">
            <a:extLst>
              <a:ext uri="{FF2B5EF4-FFF2-40B4-BE49-F238E27FC236}">
                <a16:creationId xmlns:a16="http://schemas.microsoft.com/office/drawing/2014/main" id="{5C904D04-FFAF-497D-9874-C216B1845ED4}"/>
              </a:ext>
            </a:extLst>
          </p:cNvPr>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pPr rtl="0"/>
            <a:endParaRPr lang="de-DE"/>
          </a:p>
        </p:txBody>
      </p:sp>
      <p:sp>
        <p:nvSpPr>
          <p:cNvPr id="5" name="Foliennummernplatzhalter 4">
            <a:extLst>
              <a:ext uri="{FF2B5EF4-FFF2-40B4-BE49-F238E27FC236}">
                <a16:creationId xmlns:a16="http://schemas.microsoft.com/office/drawing/2014/main" id="{8D72E0F0-79A1-44F5-B5C1-6D5215664861}"/>
              </a:ext>
            </a:extLst>
          </p:cNvPr>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pPr rtl="0"/>
            <a:fld id="{94C1781E-95AB-4EB5-B730-87A2D1E4E188}" type="slidenum">
              <a:rPr lang="de-DE" smtClean="0"/>
              <a:t>‹Nr.›</a:t>
            </a:fld>
            <a:endParaRPr lang="de-DE"/>
          </a:p>
        </p:txBody>
      </p:sp>
    </p:spTree>
    <p:extLst>
      <p:ext uri="{BB962C8B-B14F-4D97-AF65-F5344CB8AC3E}">
        <p14:creationId xmlns:p14="http://schemas.microsoft.com/office/powerpoint/2010/main" val="126269733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pPr rtl="0"/>
            <a:endParaRPr lang="de-DE" noProof="0"/>
          </a:p>
        </p:txBody>
      </p:sp>
      <p:sp>
        <p:nvSpPr>
          <p:cNvPr id="3" name="Datumsplatzhalt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pPr rtl="0"/>
            <a:fld id="{67642E7F-CC48-4443-9C4E-98EEE6E92910}" type="datetime1">
              <a:rPr lang="de-DE" noProof="0" smtClean="0"/>
              <a:t>19.02.2025</a:t>
            </a:fld>
            <a:endParaRPr lang="de-DE" noProof="0"/>
          </a:p>
        </p:txBody>
      </p:sp>
      <p:sp>
        <p:nvSpPr>
          <p:cNvPr id="4" name="Folienbildplatzhalt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rtl="0"/>
            <a:endParaRPr lang="de-DE" noProof="0"/>
          </a:p>
        </p:txBody>
      </p:sp>
      <p:sp>
        <p:nvSpPr>
          <p:cNvPr id="5" name="Notizenplatzhalt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rtl="0"/>
            <a:r>
              <a:rPr lang="de-DE" noProof="0"/>
              <a:t>Textmasterformate bearbeiten</a:t>
            </a:r>
          </a:p>
          <a:p>
            <a:pPr lvl="1" rtl="0"/>
            <a:r>
              <a:rPr lang="de-DE" noProof="0"/>
              <a:t>Zweite Ebene</a:t>
            </a:r>
          </a:p>
          <a:p>
            <a:pPr lvl="2" rtl="0"/>
            <a:r>
              <a:rPr lang="de-DE" noProof="0"/>
              <a:t>Dritte Ebene</a:t>
            </a:r>
          </a:p>
          <a:p>
            <a:pPr lvl="3" rtl="0"/>
            <a:r>
              <a:rPr lang="de-DE" noProof="0"/>
              <a:t>Vierte Ebene</a:t>
            </a:r>
          </a:p>
          <a:p>
            <a:pPr lvl="4" rtl="0"/>
            <a:r>
              <a:rPr lang="de-DE" noProof="0"/>
              <a:t>Fünfte Ebene</a:t>
            </a:r>
          </a:p>
        </p:txBody>
      </p:sp>
      <p:sp>
        <p:nvSpPr>
          <p:cNvPr id="6" name="Fußzeilenplatzhalt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pPr rtl="0"/>
            <a:endParaRPr lang="de-DE" noProof="0"/>
          </a:p>
        </p:txBody>
      </p:sp>
      <p:sp>
        <p:nvSpPr>
          <p:cNvPr id="7" name="Foliennummernplatzhalt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pPr rtl="0"/>
            <a:fld id="{213BD131-499C-46F9-A30E-AFCC6C068DAF}" type="slidenum">
              <a:rPr lang="de-DE" noProof="0" smtClean="0"/>
              <a:t>‹Nr.›</a:t>
            </a:fld>
            <a:endParaRPr lang="de-DE" noProof="0"/>
          </a:p>
        </p:txBody>
      </p:sp>
    </p:spTree>
    <p:extLst>
      <p:ext uri="{BB962C8B-B14F-4D97-AF65-F5344CB8AC3E}">
        <p14:creationId xmlns:p14="http://schemas.microsoft.com/office/powerpoint/2010/main" val="120085373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rtlCol="0"/>
          <a:lstStyle/>
          <a:p>
            <a:pPr rtl="0"/>
            <a:r>
              <a:rPr lang="de-DE"/>
              <a:t>Verwenden Sie beim Auflisten der Mitarbeiter Kommas oder Aufzählungszeichen.</a:t>
            </a:r>
          </a:p>
        </p:txBody>
      </p:sp>
      <p:sp>
        <p:nvSpPr>
          <p:cNvPr id="4" name="Foliennummernplatzhalter 3"/>
          <p:cNvSpPr>
            <a:spLocks noGrp="1"/>
          </p:cNvSpPr>
          <p:nvPr>
            <p:ph type="sldNum" sz="quarter" idx="10"/>
          </p:nvPr>
        </p:nvSpPr>
        <p:spPr/>
        <p:txBody>
          <a:bodyPr rtlCol="0"/>
          <a:lstStyle/>
          <a:p>
            <a:pPr rtl="0"/>
            <a:fld id="{213BD131-499C-46F9-A30E-AFCC6C068DAF}" type="slidenum">
              <a:rPr lang="de-DE" smtClean="0"/>
              <a:t>1</a:t>
            </a:fld>
            <a:endParaRPr lang="de-DE"/>
          </a:p>
        </p:txBody>
      </p:sp>
    </p:spTree>
    <p:extLst>
      <p:ext uri="{BB962C8B-B14F-4D97-AF65-F5344CB8AC3E}">
        <p14:creationId xmlns:p14="http://schemas.microsoft.com/office/powerpoint/2010/main" val="625478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rtlCol="0"/>
          <a:lstStyle/>
          <a:p>
            <a:pPr rtl="0"/>
            <a:r>
              <a:rPr lang="de-DE"/>
              <a:t>Fügen Sie eine Karte der Kolonie ein. (Zeichen Sie eine Karte oder erstellen Sie sie in PowerPoint – seien Sie kreativ!)</a:t>
            </a:r>
          </a:p>
          <a:p>
            <a:pPr rtl="0"/>
            <a:endParaRPr lang="de-DE"/>
          </a:p>
          <a:p>
            <a:pPr rtl="0"/>
            <a:r>
              <a:rPr lang="de-DE"/>
              <a:t>„Einfügen“ -&gt; „Bilder“, um Fotos einzufügen</a:t>
            </a:r>
          </a:p>
          <a:p>
            <a:pPr rtl="0"/>
            <a:r>
              <a:rPr lang="de-DE"/>
              <a:t>„Zeichnen“, um frei zu zeichnen</a:t>
            </a:r>
          </a:p>
          <a:p>
            <a:pPr rtl="0"/>
            <a:r>
              <a:rPr lang="de-DE"/>
              <a:t>„Einfügen“ &gt; „Formen“, wenn Sie die Karte in PowerPoint erstellen möchten</a:t>
            </a:r>
          </a:p>
          <a:p>
            <a:pPr rtl="0"/>
            <a:endParaRPr lang="de-DE"/>
          </a:p>
          <a:p>
            <a:pPr rtl="0"/>
            <a:r>
              <a:rPr lang="de-DE"/>
              <a:t>Alle Berge, Städte/Dörfer, Gewässer/Wasserstraßen, Orientierungshilfen usw. sollten eindeutig beschriftet sein.</a:t>
            </a:r>
          </a:p>
          <a:p>
            <a:pPr rtl="0"/>
            <a:endParaRPr lang="de-DE"/>
          </a:p>
          <a:p>
            <a:pPr rtl="0"/>
            <a:endParaRPr lang="de-DE"/>
          </a:p>
        </p:txBody>
      </p:sp>
      <p:sp>
        <p:nvSpPr>
          <p:cNvPr id="4" name="Foliennummernplatzhalter 3"/>
          <p:cNvSpPr>
            <a:spLocks noGrp="1"/>
          </p:cNvSpPr>
          <p:nvPr>
            <p:ph type="sldNum" sz="quarter" idx="10"/>
          </p:nvPr>
        </p:nvSpPr>
        <p:spPr/>
        <p:txBody>
          <a:bodyPr rtlCol="0"/>
          <a:lstStyle/>
          <a:p>
            <a:pPr rtl="0"/>
            <a:fld id="{213BD131-499C-46F9-A30E-AFCC6C068DAF}" type="slidenum">
              <a:rPr lang="de-DE" smtClean="0"/>
              <a:t>2</a:t>
            </a:fld>
            <a:endParaRPr lang="de-DE"/>
          </a:p>
        </p:txBody>
      </p:sp>
    </p:spTree>
    <p:extLst>
      <p:ext uri="{BB962C8B-B14F-4D97-AF65-F5344CB8AC3E}">
        <p14:creationId xmlns:p14="http://schemas.microsoft.com/office/powerpoint/2010/main" val="2383329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rtlCol="0"/>
          <a:lstStyle/>
          <a:p>
            <a:pPr rtl="0"/>
            <a:r>
              <a:rPr lang="de-DE"/>
              <a:t>Wie heißt das Lied Ihrer Kolonie? </a:t>
            </a:r>
          </a:p>
          <a:p>
            <a:pPr rtl="0"/>
            <a:endParaRPr lang="de-DE"/>
          </a:p>
          <a:p>
            <a:pPr rtl="0"/>
            <a:r>
              <a:rPr lang="de-DE"/>
              <a:t>Schreiben Sie einen Text für das Lied, wenn Sie sich kreativ fühlen, und verwenden Sie ein Computerprogramm oder Instrumente, um die Musik dazu zu komponieren!</a:t>
            </a:r>
          </a:p>
          <a:p>
            <a:pPr marL="171450" indent="-171450" rtl="0">
              <a:buFont typeface="Arial" panose="020B0604020202020204" pitchFamily="34" charset="0"/>
              <a:buChar char="•"/>
            </a:pPr>
            <a:r>
              <a:rPr lang="de-DE"/>
              <a:t>Wenn Sie eine Audiodatei einfügen möchten, klicken Sie auf „Aufzeichnung“ -&gt; „Audio“ -&gt; „Audio auf meinem Computer“, und wählen Sie die Datei aus.</a:t>
            </a:r>
          </a:p>
          <a:p>
            <a:pPr rtl="0"/>
            <a:endParaRPr lang="de-DE"/>
          </a:p>
          <a:p>
            <a:pPr rtl="0"/>
            <a:endParaRPr lang="de-DE"/>
          </a:p>
        </p:txBody>
      </p:sp>
      <p:sp>
        <p:nvSpPr>
          <p:cNvPr id="4" name="Foliennummernplatzhalter 3"/>
          <p:cNvSpPr>
            <a:spLocks noGrp="1"/>
          </p:cNvSpPr>
          <p:nvPr>
            <p:ph type="sldNum" sz="quarter" idx="10"/>
          </p:nvPr>
        </p:nvSpPr>
        <p:spPr/>
        <p:txBody>
          <a:bodyPr rtlCol="0"/>
          <a:lstStyle/>
          <a:p>
            <a:pPr rtl="0"/>
            <a:fld id="{213BD131-499C-46F9-A30E-AFCC6C068DAF}" type="slidenum">
              <a:rPr lang="de-DE" smtClean="0"/>
              <a:t>3</a:t>
            </a:fld>
            <a:endParaRPr lang="de-DE"/>
          </a:p>
        </p:txBody>
      </p:sp>
    </p:spTree>
    <p:extLst>
      <p:ext uri="{BB962C8B-B14F-4D97-AF65-F5344CB8AC3E}">
        <p14:creationId xmlns:p14="http://schemas.microsoft.com/office/powerpoint/2010/main" val="3687325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5"/>
          </p:nvPr>
        </p:nvSpPr>
        <p:spPr/>
        <p:txBody>
          <a:bodyPr/>
          <a:lstStyle/>
          <a:p>
            <a:pPr rtl="0"/>
            <a:fld id="{213BD131-499C-46F9-A30E-AFCC6C068DAF}" type="slidenum">
              <a:rPr lang="de-DE" smtClean="0"/>
              <a:t>4</a:t>
            </a:fld>
            <a:endParaRPr lang="de-DE"/>
          </a:p>
        </p:txBody>
      </p:sp>
    </p:spTree>
    <p:extLst>
      <p:ext uri="{BB962C8B-B14F-4D97-AF65-F5344CB8AC3E}">
        <p14:creationId xmlns:p14="http://schemas.microsoft.com/office/powerpoint/2010/main" val="319051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rtlCol="0"/>
          <a:lstStyle/>
          <a:p>
            <a:pPr rtl="0"/>
            <a:r>
              <a:rPr lang="de-DE"/>
              <a:t>Denken Sie über die oben aufgeführten Fragen nach und beantworten Sie diese.</a:t>
            </a:r>
          </a:p>
          <a:p>
            <a:pPr rtl="0"/>
            <a:endParaRPr lang="de-DE"/>
          </a:p>
          <a:p>
            <a:pPr rtl="0"/>
            <a:r>
              <a:rPr lang="de-DE"/>
              <a:t>Fallen Ihnen noch andere Punkte in Bezug auf die Wirtschaft und den Handel ein, die Sie hinzufügen möchten?</a:t>
            </a:r>
          </a:p>
          <a:p>
            <a:pPr rtl="0"/>
            <a:endParaRPr lang="de-DE"/>
          </a:p>
        </p:txBody>
      </p:sp>
      <p:sp>
        <p:nvSpPr>
          <p:cNvPr id="4" name="Foliennummernplatzhalter 3"/>
          <p:cNvSpPr>
            <a:spLocks noGrp="1"/>
          </p:cNvSpPr>
          <p:nvPr>
            <p:ph type="sldNum" sz="quarter" idx="10"/>
          </p:nvPr>
        </p:nvSpPr>
        <p:spPr/>
        <p:txBody>
          <a:bodyPr rtlCol="0"/>
          <a:lstStyle/>
          <a:p>
            <a:pPr rtl="0"/>
            <a:fld id="{213BD131-499C-46F9-A30E-AFCC6C068DAF}" type="slidenum">
              <a:rPr lang="de-DE" smtClean="0"/>
              <a:t>7</a:t>
            </a:fld>
            <a:endParaRPr lang="de-DE"/>
          </a:p>
        </p:txBody>
      </p:sp>
    </p:spTree>
    <p:extLst>
      <p:ext uri="{BB962C8B-B14F-4D97-AF65-F5344CB8AC3E}">
        <p14:creationId xmlns:p14="http://schemas.microsoft.com/office/powerpoint/2010/main" val="1878986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rtlCol="0"/>
          <a:lstStyle/>
          <a:p>
            <a:pPr rtl="0"/>
            <a:r>
              <a:rPr lang="de-DE"/>
              <a:t>Viel Spaß mit dieser Folie! Zeichen Sie die Flagge, die Blume, den Vogel, den Baum und die berühmte Persönlichkeit Ihrer Kolonie auf Zeichenpapier oder mit einer Freihandzeichnung!</a:t>
            </a:r>
          </a:p>
          <a:p>
            <a:pPr rtl="0"/>
            <a:endParaRPr lang="de-DE"/>
          </a:p>
          <a:p>
            <a:pPr marL="171450" indent="-171450" rtl="0">
              <a:buFont typeface="Wingdings" panose="05000000000000000000" pitchFamily="2" charset="2"/>
              <a:buChar char="Ø"/>
            </a:pPr>
            <a:r>
              <a:rPr lang="de-DE"/>
              <a:t>Wenn Sie die Zeichenpapier verwenden, machen Sie ein Foto, und fügen Sie das Bild ein.</a:t>
            </a:r>
          </a:p>
          <a:p>
            <a:pPr marL="171450" indent="-171450" rtl="0">
              <a:buFont typeface="Wingdings" panose="05000000000000000000" pitchFamily="2" charset="2"/>
              <a:buChar char="Ø"/>
            </a:pPr>
            <a:r>
              <a:rPr lang="de-DE"/>
              <a:t>Wenn Sie die Funktion zum Freihandzeichnen wählen, klicken Sie auf die Registerkarte „Zeichnen“, und legen Sie los!</a:t>
            </a:r>
          </a:p>
          <a:p>
            <a:pPr rtl="0"/>
            <a:endParaRPr lang="de-DE"/>
          </a:p>
        </p:txBody>
      </p:sp>
      <p:sp>
        <p:nvSpPr>
          <p:cNvPr id="4" name="Foliennummernplatzhalter 3"/>
          <p:cNvSpPr>
            <a:spLocks noGrp="1"/>
          </p:cNvSpPr>
          <p:nvPr>
            <p:ph type="sldNum" sz="quarter" idx="10"/>
          </p:nvPr>
        </p:nvSpPr>
        <p:spPr/>
        <p:txBody>
          <a:bodyPr rtlCol="0"/>
          <a:lstStyle/>
          <a:p>
            <a:pPr rtl="0"/>
            <a:fld id="{213BD131-499C-46F9-A30E-AFCC6C068DAF}" type="slidenum">
              <a:rPr lang="de-DE" smtClean="0"/>
              <a:t>8</a:t>
            </a:fld>
            <a:endParaRPr lang="de-DE"/>
          </a:p>
        </p:txBody>
      </p:sp>
    </p:spTree>
    <p:extLst>
      <p:ext uri="{BB962C8B-B14F-4D97-AF65-F5344CB8AC3E}">
        <p14:creationId xmlns:p14="http://schemas.microsoft.com/office/powerpoint/2010/main" val="4016167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de-DE" smtClean="0"/>
              <a:t>Titelmasterformat durch Klicken bearbeiten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pPr rtl="0"/>
            <a:fld id="{F8AABEE1-A6E0-4094-875F-47585ACDFD84}" type="datetime1">
              <a:rPr lang="de-DE" noProof="0" smtClean="0"/>
              <a:t>19.02.2025</a:t>
            </a:fld>
            <a:endParaRPr lang="de-DE" noProof="0" dirty="0"/>
          </a:p>
        </p:txBody>
      </p:sp>
      <p:sp>
        <p:nvSpPr>
          <p:cNvPr id="5" name="Footer Placeholder 4"/>
          <p:cNvSpPr>
            <a:spLocks noGrp="1"/>
          </p:cNvSpPr>
          <p:nvPr>
            <p:ph type="ftr" sz="quarter" idx="11"/>
          </p:nvPr>
        </p:nvSpPr>
        <p:spPr/>
        <p:txBody>
          <a:bodyPr/>
          <a:lstStyle/>
          <a:p>
            <a:pPr rtl="0"/>
            <a:endParaRPr lang="de-DE" noProof="0" dirty="0"/>
          </a:p>
        </p:txBody>
      </p:sp>
      <p:sp>
        <p:nvSpPr>
          <p:cNvPr id="6" name="Slide Number Placeholder 5"/>
          <p:cNvSpPr>
            <a:spLocks noGrp="1"/>
          </p:cNvSpPr>
          <p:nvPr>
            <p:ph type="sldNum" sz="quarter" idx="12"/>
          </p:nvPr>
        </p:nvSpPr>
        <p:spPr/>
        <p:txBody>
          <a:bodyPr/>
          <a:lstStyle/>
          <a:p>
            <a:pPr rtl="0"/>
            <a:fld id="{A204E297-2C47-40A4-842B-FD18E4874900}" type="slidenum">
              <a:rPr lang="de-DE" noProof="0" smtClean="0"/>
              <a:t>‹Nr.›</a:t>
            </a:fld>
            <a:endParaRPr lang="de-DE" noProof="0" dirty="0"/>
          </a:p>
        </p:txBody>
      </p:sp>
      <p:sp>
        <p:nvSpPr>
          <p:cNvPr id="7" name="Freihandform 5">
            <a:extLst>
              <a:ext uri="{FF2B5EF4-FFF2-40B4-BE49-F238E27FC236}">
                <a16:creationId xmlns:a16="http://schemas.microsoft.com/office/drawing/2014/main" id="{CACE694D-BAD8-4C0D-AFE9-67ABD7124C9E}"/>
              </a:ext>
            </a:extLst>
          </p:cNvPr>
          <p:cNvSpPr>
            <a:spLocks/>
          </p:cNvSpPr>
          <p:nvPr userDrawn="1"/>
        </p:nvSpPr>
        <p:spPr bwMode="auto">
          <a:xfrm>
            <a:off x="1194325" y="1536901"/>
            <a:ext cx="6831013" cy="4641850"/>
          </a:xfrm>
          <a:custGeom>
            <a:avLst/>
            <a:gdLst>
              <a:gd name="T0" fmla="*/ 22 w 4303"/>
              <a:gd name="T1" fmla="*/ 1534 h 2924"/>
              <a:gd name="T2" fmla="*/ 0 w 4303"/>
              <a:gd name="T3" fmla="*/ 1356 h 2924"/>
              <a:gd name="T4" fmla="*/ 6 w 4303"/>
              <a:gd name="T5" fmla="*/ 1189 h 2924"/>
              <a:gd name="T6" fmla="*/ 39 w 4303"/>
              <a:gd name="T7" fmla="*/ 1028 h 2924"/>
              <a:gd name="T8" fmla="*/ 122 w 4303"/>
              <a:gd name="T9" fmla="*/ 811 h 2924"/>
              <a:gd name="T10" fmla="*/ 306 w 4303"/>
              <a:gd name="T11" fmla="*/ 550 h 2924"/>
              <a:gd name="T12" fmla="*/ 551 w 4303"/>
              <a:gd name="T13" fmla="*/ 339 h 2924"/>
              <a:gd name="T14" fmla="*/ 852 w 4303"/>
              <a:gd name="T15" fmla="*/ 172 h 2924"/>
              <a:gd name="T16" fmla="*/ 1197 w 4303"/>
              <a:gd name="T17" fmla="*/ 61 h 2924"/>
              <a:gd name="T18" fmla="*/ 1564 w 4303"/>
              <a:gd name="T19" fmla="*/ 5 h 2924"/>
              <a:gd name="T20" fmla="*/ 1954 w 4303"/>
              <a:gd name="T21" fmla="*/ 5 h 2924"/>
              <a:gd name="T22" fmla="*/ 2366 w 4303"/>
              <a:gd name="T23" fmla="*/ 61 h 2924"/>
              <a:gd name="T24" fmla="*/ 2783 w 4303"/>
              <a:gd name="T25" fmla="*/ 172 h 2924"/>
              <a:gd name="T26" fmla="*/ 3190 w 4303"/>
              <a:gd name="T27" fmla="*/ 333 h 2924"/>
              <a:gd name="T28" fmla="*/ 3563 w 4303"/>
              <a:gd name="T29" fmla="*/ 539 h 2924"/>
              <a:gd name="T30" fmla="*/ 3880 w 4303"/>
              <a:gd name="T31" fmla="*/ 800 h 2924"/>
              <a:gd name="T32" fmla="*/ 4069 w 4303"/>
              <a:gd name="T33" fmla="*/ 1023 h 2924"/>
              <a:gd name="T34" fmla="*/ 4169 w 4303"/>
              <a:gd name="T35" fmla="*/ 1184 h 2924"/>
              <a:gd name="T36" fmla="*/ 4242 w 4303"/>
              <a:gd name="T37" fmla="*/ 1362 h 2924"/>
              <a:gd name="T38" fmla="*/ 4292 w 4303"/>
              <a:gd name="T39" fmla="*/ 1545 h 2924"/>
              <a:gd name="T40" fmla="*/ 4297 w 4303"/>
              <a:gd name="T41" fmla="*/ 1740 h 2924"/>
              <a:gd name="T42" fmla="*/ 4270 w 4303"/>
              <a:gd name="T43" fmla="*/ 1918 h 2924"/>
              <a:gd name="T44" fmla="*/ 4208 w 4303"/>
              <a:gd name="T45" fmla="*/ 2084 h 2924"/>
              <a:gd name="T46" fmla="*/ 4125 w 4303"/>
              <a:gd name="T47" fmla="*/ 2229 h 2924"/>
              <a:gd name="T48" fmla="*/ 3958 w 4303"/>
              <a:gd name="T49" fmla="*/ 2413 h 2924"/>
              <a:gd name="T50" fmla="*/ 3668 w 4303"/>
              <a:gd name="T51" fmla="*/ 2607 h 2924"/>
              <a:gd name="T52" fmla="*/ 3334 w 4303"/>
              <a:gd name="T53" fmla="*/ 2746 h 2924"/>
              <a:gd name="T54" fmla="*/ 2978 w 4303"/>
              <a:gd name="T55" fmla="*/ 2841 h 2924"/>
              <a:gd name="T56" fmla="*/ 2622 w 4303"/>
              <a:gd name="T57" fmla="*/ 2896 h 2924"/>
              <a:gd name="T58" fmla="*/ 2305 w 4303"/>
              <a:gd name="T59" fmla="*/ 2918 h 2924"/>
              <a:gd name="T60" fmla="*/ 2026 w 4303"/>
              <a:gd name="T61" fmla="*/ 2918 h 2924"/>
              <a:gd name="T62" fmla="*/ 1726 w 4303"/>
              <a:gd name="T63" fmla="*/ 2885 h 2924"/>
              <a:gd name="T64" fmla="*/ 1408 w 4303"/>
              <a:gd name="T65" fmla="*/ 2818 h 2924"/>
              <a:gd name="T66" fmla="*/ 1085 w 4303"/>
              <a:gd name="T67" fmla="*/ 2707 h 2924"/>
              <a:gd name="T68" fmla="*/ 779 w 4303"/>
              <a:gd name="T69" fmla="*/ 2557 h 2924"/>
              <a:gd name="T70" fmla="*/ 501 w 4303"/>
              <a:gd name="T71" fmla="*/ 2357 h 2924"/>
              <a:gd name="T72" fmla="*/ 267 w 4303"/>
              <a:gd name="T73" fmla="*/ 2107 h 2924"/>
              <a:gd name="T74" fmla="*/ 100 w 4303"/>
              <a:gd name="T75" fmla="*/ 1801 h 2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03" h="2924">
                <a:moveTo>
                  <a:pt x="45" y="1623"/>
                </a:moveTo>
                <a:lnTo>
                  <a:pt x="22" y="1534"/>
                </a:lnTo>
                <a:lnTo>
                  <a:pt x="11" y="1445"/>
                </a:lnTo>
                <a:lnTo>
                  <a:pt x="0" y="1356"/>
                </a:lnTo>
                <a:lnTo>
                  <a:pt x="0" y="1273"/>
                </a:lnTo>
                <a:lnTo>
                  <a:pt x="6" y="1189"/>
                </a:lnTo>
                <a:lnTo>
                  <a:pt x="22" y="1106"/>
                </a:lnTo>
                <a:lnTo>
                  <a:pt x="39" y="1028"/>
                </a:lnTo>
                <a:lnTo>
                  <a:pt x="61" y="956"/>
                </a:lnTo>
                <a:lnTo>
                  <a:pt x="122" y="811"/>
                </a:lnTo>
                <a:lnTo>
                  <a:pt x="206" y="678"/>
                </a:lnTo>
                <a:lnTo>
                  <a:pt x="306" y="550"/>
                </a:lnTo>
                <a:lnTo>
                  <a:pt x="423" y="439"/>
                </a:lnTo>
                <a:lnTo>
                  <a:pt x="551" y="339"/>
                </a:lnTo>
                <a:lnTo>
                  <a:pt x="696" y="250"/>
                </a:lnTo>
                <a:lnTo>
                  <a:pt x="852" y="172"/>
                </a:lnTo>
                <a:lnTo>
                  <a:pt x="1019" y="111"/>
                </a:lnTo>
                <a:lnTo>
                  <a:pt x="1197" y="61"/>
                </a:lnTo>
                <a:lnTo>
                  <a:pt x="1375" y="22"/>
                </a:lnTo>
                <a:lnTo>
                  <a:pt x="1564" y="5"/>
                </a:lnTo>
                <a:lnTo>
                  <a:pt x="1753" y="0"/>
                </a:lnTo>
                <a:lnTo>
                  <a:pt x="1954" y="5"/>
                </a:lnTo>
                <a:lnTo>
                  <a:pt x="2154" y="27"/>
                </a:lnTo>
                <a:lnTo>
                  <a:pt x="2366" y="61"/>
                </a:lnTo>
                <a:lnTo>
                  <a:pt x="2572" y="111"/>
                </a:lnTo>
                <a:lnTo>
                  <a:pt x="2783" y="172"/>
                </a:lnTo>
                <a:lnTo>
                  <a:pt x="2989" y="244"/>
                </a:lnTo>
                <a:lnTo>
                  <a:pt x="3190" y="333"/>
                </a:lnTo>
                <a:lnTo>
                  <a:pt x="3385" y="428"/>
                </a:lnTo>
                <a:lnTo>
                  <a:pt x="3563" y="539"/>
                </a:lnTo>
                <a:lnTo>
                  <a:pt x="3730" y="661"/>
                </a:lnTo>
                <a:lnTo>
                  <a:pt x="3880" y="800"/>
                </a:lnTo>
                <a:lnTo>
                  <a:pt x="4014" y="945"/>
                </a:lnTo>
                <a:lnTo>
                  <a:pt x="4069" y="1023"/>
                </a:lnTo>
                <a:lnTo>
                  <a:pt x="4125" y="1100"/>
                </a:lnTo>
                <a:lnTo>
                  <a:pt x="4169" y="1184"/>
                </a:lnTo>
                <a:lnTo>
                  <a:pt x="4208" y="1273"/>
                </a:lnTo>
                <a:lnTo>
                  <a:pt x="4242" y="1362"/>
                </a:lnTo>
                <a:lnTo>
                  <a:pt x="4270" y="1451"/>
                </a:lnTo>
                <a:lnTo>
                  <a:pt x="4292" y="1545"/>
                </a:lnTo>
                <a:lnTo>
                  <a:pt x="4303" y="1640"/>
                </a:lnTo>
                <a:lnTo>
                  <a:pt x="4297" y="1740"/>
                </a:lnTo>
                <a:lnTo>
                  <a:pt x="4286" y="1834"/>
                </a:lnTo>
                <a:lnTo>
                  <a:pt x="4270" y="1918"/>
                </a:lnTo>
                <a:lnTo>
                  <a:pt x="4242" y="2007"/>
                </a:lnTo>
                <a:lnTo>
                  <a:pt x="4208" y="2084"/>
                </a:lnTo>
                <a:lnTo>
                  <a:pt x="4169" y="2157"/>
                </a:lnTo>
                <a:lnTo>
                  <a:pt x="4125" y="2229"/>
                </a:lnTo>
                <a:lnTo>
                  <a:pt x="4075" y="2296"/>
                </a:lnTo>
                <a:lnTo>
                  <a:pt x="3958" y="2413"/>
                </a:lnTo>
                <a:lnTo>
                  <a:pt x="3819" y="2518"/>
                </a:lnTo>
                <a:lnTo>
                  <a:pt x="3668" y="2607"/>
                </a:lnTo>
                <a:lnTo>
                  <a:pt x="3507" y="2685"/>
                </a:lnTo>
                <a:lnTo>
                  <a:pt x="3334" y="2746"/>
                </a:lnTo>
                <a:lnTo>
                  <a:pt x="3156" y="2802"/>
                </a:lnTo>
                <a:lnTo>
                  <a:pt x="2978" y="2841"/>
                </a:lnTo>
                <a:lnTo>
                  <a:pt x="2800" y="2874"/>
                </a:lnTo>
                <a:lnTo>
                  <a:pt x="2622" y="2896"/>
                </a:lnTo>
                <a:lnTo>
                  <a:pt x="2460" y="2913"/>
                </a:lnTo>
                <a:lnTo>
                  <a:pt x="2305" y="2918"/>
                </a:lnTo>
                <a:lnTo>
                  <a:pt x="2160" y="2924"/>
                </a:lnTo>
                <a:lnTo>
                  <a:pt x="2026" y="2918"/>
                </a:lnTo>
                <a:lnTo>
                  <a:pt x="1876" y="2907"/>
                </a:lnTo>
                <a:lnTo>
                  <a:pt x="1726" y="2885"/>
                </a:lnTo>
                <a:lnTo>
                  <a:pt x="1564" y="2857"/>
                </a:lnTo>
                <a:lnTo>
                  <a:pt x="1408" y="2818"/>
                </a:lnTo>
                <a:lnTo>
                  <a:pt x="1247" y="2768"/>
                </a:lnTo>
                <a:lnTo>
                  <a:pt x="1085" y="2707"/>
                </a:lnTo>
                <a:lnTo>
                  <a:pt x="930" y="2640"/>
                </a:lnTo>
                <a:lnTo>
                  <a:pt x="779" y="2557"/>
                </a:lnTo>
                <a:lnTo>
                  <a:pt x="635" y="2463"/>
                </a:lnTo>
                <a:lnTo>
                  <a:pt x="501" y="2357"/>
                </a:lnTo>
                <a:lnTo>
                  <a:pt x="379" y="2240"/>
                </a:lnTo>
                <a:lnTo>
                  <a:pt x="267" y="2107"/>
                </a:lnTo>
                <a:lnTo>
                  <a:pt x="178" y="1962"/>
                </a:lnTo>
                <a:lnTo>
                  <a:pt x="100" y="1801"/>
                </a:lnTo>
                <a:lnTo>
                  <a:pt x="45" y="1623"/>
                </a:lnTo>
                <a:close/>
              </a:path>
            </a:pathLst>
          </a:custGeom>
          <a:solidFill>
            <a:schemeClr val="accent1"/>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8" name="AutoForm 3">
            <a:extLst>
              <a:ext uri="{FF2B5EF4-FFF2-40B4-BE49-F238E27FC236}">
                <a16:creationId xmlns:a16="http://schemas.microsoft.com/office/drawing/2014/main" id="{02FDAB33-915E-4BD4-A13F-8FD4F0F1565D}"/>
              </a:ext>
            </a:extLst>
          </p:cNvPr>
          <p:cNvSpPr>
            <a:spLocks noChangeAspect="1" noChangeArrowheads="1" noTextEdit="1"/>
          </p:cNvSpPr>
          <p:nvPr userDrawn="1"/>
        </p:nvSpPr>
        <p:spPr bwMode="auto">
          <a:xfrm>
            <a:off x="4976748" y="3964146"/>
            <a:ext cx="6831013" cy="465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9" name="Freihandform: Form 36">
            <a:extLst>
              <a:ext uri="{FF2B5EF4-FFF2-40B4-BE49-F238E27FC236}">
                <a16:creationId xmlns:a16="http://schemas.microsoft.com/office/drawing/2014/main" id="{D19DC10D-AC77-4943-9096-2598F5878C12}"/>
              </a:ext>
            </a:extLst>
          </p:cNvPr>
          <p:cNvSpPr/>
          <p:nvPr userDrawn="1"/>
        </p:nvSpPr>
        <p:spPr>
          <a:xfrm>
            <a:off x="527465" y="-6705"/>
            <a:ext cx="11168286" cy="6847184"/>
          </a:xfrm>
          <a:custGeom>
            <a:avLst/>
            <a:gdLst>
              <a:gd name="connsiteX0" fmla="*/ 3449748 w 11168286"/>
              <a:gd name="connsiteY0" fmla="*/ 1543606 h 6847184"/>
              <a:gd name="connsiteX1" fmla="*/ 3149710 w 11168286"/>
              <a:gd name="connsiteY1" fmla="*/ 1551544 h 6847184"/>
              <a:gd name="connsiteX2" fmla="*/ 2849673 w 11168286"/>
              <a:gd name="connsiteY2" fmla="*/ 1578531 h 6847184"/>
              <a:gd name="connsiteX3" fmla="*/ 2567097 w 11168286"/>
              <a:gd name="connsiteY3" fmla="*/ 1640444 h 6847184"/>
              <a:gd name="connsiteX4" fmla="*/ 2284523 w 11168286"/>
              <a:gd name="connsiteY4" fmla="*/ 1719819 h 6847184"/>
              <a:gd name="connsiteX5" fmla="*/ 2019410 w 11168286"/>
              <a:gd name="connsiteY5" fmla="*/ 1816656 h 6847184"/>
              <a:gd name="connsiteX6" fmla="*/ 1771760 w 11168286"/>
              <a:gd name="connsiteY6" fmla="*/ 1940481 h 6847184"/>
              <a:gd name="connsiteX7" fmla="*/ 1541573 w 11168286"/>
              <a:gd name="connsiteY7" fmla="*/ 2081769 h 6847184"/>
              <a:gd name="connsiteX8" fmla="*/ 1338373 w 11168286"/>
              <a:gd name="connsiteY8" fmla="*/ 2240519 h 6847184"/>
              <a:gd name="connsiteX9" fmla="*/ 1152635 w 11168286"/>
              <a:gd name="connsiteY9" fmla="*/ 2416731 h 6847184"/>
              <a:gd name="connsiteX10" fmla="*/ 993885 w 11168286"/>
              <a:gd name="connsiteY10" fmla="*/ 2619931 h 6847184"/>
              <a:gd name="connsiteX11" fmla="*/ 860535 w 11168286"/>
              <a:gd name="connsiteY11" fmla="*/ 2831069 h 6847184"/>
              <a:gd name="connsiteX12" fmla="*/ 763698 w 11168286"/>
              <a:gd name="connsiteY12" fmla="*/ 3061256 h 6847184"/>
              <a:gd name="connsiteX13" fmla="*/ 728773 w 11168286"/>
              <a:gd name="connsiteY13" fmla="*/ 3175556 h 6847184"/>
              <a:gd name="connsiteX14" fmla="*/ 701785 w 11168286"/>
              <a:gd name="connsiteY14" fmla="*/ 3299381 h 6847184"/>
              <a:gd name="connsiteX15" fmla="*/ 676385 w 11168286"/>
              <a:gd name="connsiteY15" fmla="*/ 3431144 h 6847184"/>
              <a:gd name="connsiteX16" fmla="*/ 666860 w 11168286"/>
              <a:gd name="connsiteY16" fmla="*/ 3564494 h 6847184"/>
              <a:gd name="connsiteX17" fmla="*/ 666860 w 11168286"/>
              <a:gd name="connsiteY17" fmla="*/ 3696256 h 6847184"/>
              <a:gd name="connsiteX18" fmla="*/ 684323 w 11168286"/>
              <a:gd name="connsiteY18" fmla="*/ 3837544 h 6847184"/>
              <a:gd name="connsiteX19" fmla="*/ 701785 w 11168286"/>
              <a:gd name="connsiteY19" fmla="*/ 3978831 h 6847184"/>
              <a:gd name="connsiteX20" fmla="*/ 738298 w 11168286"/>
              <a:gd name="connsiteY20" fmla="*/ 4120119 h 6847184"/>
              <a:gd name="connsiteX21" fmla="*/ 825610 w 11168286"/>
              <a:gd name="connsiteY21" fmla="*/ 4402694 h 6847184"/>
              <a:gd name="connsiteX22" fmla="*/ 949435 w 11168286"/>
              <a:gd name="connsiteY22" fmla="*/ 4658281 h 6847184"/>
              <a:gd name="connsiteX23" fmla="*/ 1090723 w 11168286"/>
              <a:gd name="connsiteY23" fmla="*/ 4888469 h 6847184"/>
              <a:gd name="connsiteX24" fmla="*/ 1268523 w 11168286"/>
              <a:gd name="connsiteY24" fmla="*/ 5099606 h 6847184"/>
              <a:gd name="connsiteX25" fmla="*/ 1462198 w 11168286"/>
              <a:gd name="connsiteY25" fmla="*/ 5285344 h 6847184"/>
              <a:gd name="connsiteX26" fmla="*/ 1674923 w 11168286"/>
              <a:gd name="connsiteY26" fmla="*/ 5453619 h 6847184"/>
              <a:gd name="connsiteX27" fmla="*/ 1903522 w 11168286"/>
              <a:gd name="connsiteY27" fmla="*/ 5602844 h 6847184"/>
              <a:gd name="connsiteX28" fmla="*/ 2143235 w 11168286"/>
              <a:gd name="connsiteY28" fmla="*/ 5734606 h 6847184"/>
              <a:gd name="connsiteX29" fmla="*/ 2389298 w 11168286"/>
              <a:gd name="connsiteY29" fmla="*/ 5840969 h 6847184"/>
              <a:gd name="connsiteX30" fmla="*/ 2646473 w 11168286"/>
              <a:gd name="connsiteY30" fmla="*/ 5937806 h 6847184"/>
              <a:gd name="connsiteX31" fmla="*/ 2902060 w 11168286"/>
              <a:gd name="connsiteY31" fmla="*/ 6017181 h 6847184"/>
              <a:gd name="connsiteX32" fmla="*/ 3149710 w 11168286"/>
              <a:gd name="connsiteY32" fmla="*/ 6079094 h 6847184"/>
              <a:gd name="connsiteX33" fmla="*/ 3406885 w 11168286"/>
              <a:gd name="connsiteY33" fmla="*/ 6123544 h 6847184"/>
              <a:gd name="connsiteX34" fmla="*/ 3645010 w 11168286"/>
              <a:gd name="connsiteY34" fmla="*/ 6158469 h 6847184"/>
              <a:gd name="connsiteX35" fmla="*/ 3883135 w 11168286"/>
              <a:gd name="connsiteY35" fmla="*/ 6175931 h 6847184"/>
              <a:gd name="connsiteX36" fmla="*/ 4095861 w 11168286"/>
              <a:gd name="connsiteY36" fmla="*/ 6185456 h 6847184"/>
              <a:gd name="connsiteX37" fmla="*/ 4326048 w 11168286"/>
              <a:gd name="connsiteY37" fmla="*/ 6175931 h 6847184"/>
              <a:gd name="connsiteX38" fmla="*/ 4572111 w 11168286"/>
              <a:gd name="connsiteY38" fmla="*/ 6167994 h 6847184"/>
              <a:gd name="connsiteX39" fmla="*/ 4829285 w 11168286"/>
              <a:gd name="connsiteY39" fmla="*/ 6141006 h 6847184"/>
              <a:gd name="connsiteX40" fmla="*/ 5111860 w 11168286"/>
              <a:gd name="connsiteY40" fmla="*/ 6106081 h 6847184"/>
              <a:gd name="connsiteX41" fmla="*/ 5394435 w 11168286"/>
              <a:gd name="connsiteY41" fmla="*/ 6053694 h 6847184"/>
              <a:gd name="connsiteX42" fmla="*/ 5677010 w 11168286"/>
              <a:gd name="connsiteY42" fmla="*/ 5991781 h 6847184"/>
              <a:gd name="connsiteX43" fmla="*/ 5959585 w 11168286"/>
              <a:gd name="connsiteY43" fmla="*/ 5902881 h 6847184"/>
              <a:gd name="connsiteX44" fmla="*/ 6234223 w 11168286"/>
              <a:gd name="connsiteY44" fmla="*/ 5806044 h 6847184"/>
              <a:gd name="connsiteX45" fmla="*/ 6489810 w 11168286"/>
              <a:gd name="connsiteY45" fmla="*/ 5682219 h 6847184"/>
              <a:gd name="connsiteX46" fmla="*/ 6729523 w 11168286"/>
              <a:gd name="connsiteY46" fmla="*/ 5540931 h 6847184"/>
              <a:gd name="connsiteX47" fmla="*/ 6950185 w 11168286"/>
              <a:gd name="connsiteY47" fmla="*/ 5374244 h 6847184"/>
              <a:gd name="connsiteX48" fmla="*/ 7135923 w 11168286"/>
              <a:gd name="connsiteY48" fmla="*/ 5188506 h 6847184"/>
              <a:gd name="connsiteX49" fmla="*/ 7215298 w 11168286"/>
              <a:gd name="connsiteY49" fmla="*/ 5082144 h 6847184"/>
              <a:gd name="connsiteX50" fmla="*/ 7285148 w 11168286"/>
              <a:gd name="connsiteY50" fmla="*/ 4967844 h 6847184"/>
              <a:gd name="connsiteX51" fmla="*/ 7347060 w 11168286"/>
              <a:gd name="connsiteY51" fmla="*/ 4851956 h 6847184"/>
              <a:gd name="connsiteX52" fmla="*/ 7401035 w 11168286"/>
              <a:gd name="connsiteY52" fmla="*/ 4729719 h 6847184"/>
              <a:gd name="connsiteX53" fmla="*/ 7445485 w 11168286"/>
              <a:gd name="connsiteY53" fmla="*/ 4588431 h 6847184"/>
              <a:gd name="connsiteX54" fmla="*/ 7470885 w 11168286"/>
              <a:gd name="connsiteY54" fmla="*/ 4455081 h 6847184"/>
              <a:gd name="connsiteX55" fmla="*/ 7488348 w 11168286"/>
              <a:gd name="connsiteY55" fmla="*/ 4305856 h 6847184"/>
              <a:gd name="connsiteX56" fmla="*/ 7497873 w 11168286"/>
              <a:gd name="connsiteY56" fmla="*/ 4147106 h 6847184"/>
              <a:gd name="connsiteX57" fmla="*/ 7480410 w 11168286"/>
              <a:gd name="connsiteY57" fmla="*/ 3996294 h 6847184"/>
              <a:gd name="connsiteX58" fmla="*/ 7445485 w 11168286"/>
              <a:gd name="connsiteY58" fmla="*/ 3847069 h 6847184"/>
              <a:gd name="connsiteX59" fmla="*/ 7401035 w 11168286"/>
              <a:gd name="connsiteY59" fmla="*/ 3705781 h 6847184"/>
              <a:gd name="connsiteX60" fmla="*/ 7347060 w 11168286"/>
              <a:gd name="connsiteY60" fmla="*/ 3564494 h 6847184"/>
              <a:gd name="connsiteX61" fmla="*/ 7285148 w 11168286"/>
              <a:gd name="connsiteY61" fmla="*/ 3423206 h 6847184"/>
              <a:gd name="connsiteX62" fmla="*/ 7215298 w 11168286"/>
              <a:gd name="connsiteY62" fmla="*/ 3289856 h 6847184"/>
              <a:gd name="connsiteX63" fmla="*/ 7126398 w 11168286"/>
              <a:gd name="connsiteY63" fmla="*/ 3167619 h 6847184"/>
              <a:gd name="connsiteX64" fmla="*/ 7039085 w 11168286"/>
              <a:gd name="connsiteY64" fmla="*/ 3043794 h 6847184"/>
              <a:gd name="connsiteX65" fmla="*/ 6826360 w 11168286"/>
              <a:gd name="connsiteY65" fmla="*/ 2813606 h 6847184"/>
              <a:gd name="connsiteX66" fmla="*/ 6588235 w 11168286"/>
              <a:gd name="connsiteY66" fmla="*/ 2592944 h 6847184"/>
              <a:gd name="connsiteX67" fmla="*/ 6323123 w 11168286"/>
              <a:gd name="connsiteY67" fmla="*/ 2399269 h 6847184"/>
              <a:gd name="connsiteX68" fmla="*/ 6040548 w 11168286"/>
              <a:gd name="connsiteY68" fmla="*/ 2223056 h 6847184"/>
              <a:gd name="connsiteX69" fmla="*/ 5730985 w 11168286"/>
              <a:gd name="connsiteY69" fmla="*/ 2072244 h 6847184"/>
              <a:gd name="connsiteX70" fmla="*/ 5411899 w 11168286"/>
              <a:gd name="connsiteY70" fmla="*/ 1930956 h 6847184"/>
              <a:gd name="connsiteX71" fmla="*/ 5084873 w 11168286"/>
              <a:gd name="connsiteY71" fmla="*/ 1816656 h 6847184"/>
              <a:gd name="connsiteX72" fmla="*/ 4749910 w 11168286"/>
              <a:gd name="connsiteY72" fmla="*/ 1719819 h 6847184"/>
              <a:gd name="connsiteX73" fmla="*/ 4422885 w 11168286"/>
              <a:gd name="connsiteY73" fmla="*/ 1640444 h 6847184"/>
              <a:gd name="connsiteX74" fmla="*/ 4086335 w 11168286"/>
              <a:gd name="connsiteY74" fmla="*/ 1586469 h 6847184"/>
              <a:gd name="connsiteX75" fmla="*/ 3768835 w 11168286"/>
              <a:gd name="connsiteY75" fmla="*/ 1551544 h 6847184"/>
              <a:gd name="connsiteX76" fmla="*/ 3384196 w 11168286"/>
              <a:gd name="connsiteY76" fmla="*/ 0 h 6847184"/>
              <a:gd name="connsiteX77" fmla="*/ 9353938 w 11168286"/>
              <a:gd name="connsiteY77" fmla="*/ 0 h 6847184"/>
              <a:gd name="connsiteX78" fmla="*/ 9361842 w 11168286"/>
              <a:gd name="connsiteY78" fmla="*/ 3952 h 6847184"/>
              <a:gd name="connsiteX79" fmla="*/ 9738185 w 11168286"/>
              <a:gd name="connsiteY79" fmla="*/ 234949 h 6847184"/>
              <a:gd name="connsiteX80" fmla="*/ 10070404 w 11168286"/>
              <a:gd name="connsiteY80" fmla="*/ 494495 h 6847184"/>
              <a:gd name="connsiteX81" fmla="*/ 10374074 w 11168286"/>
              <a:gd name="connsiteY81" fmla="*/ 782592 h 6847184"/>
              <a:gd name="connsiteX82" fmla="*/ 10633620 w 11168286"/>
              <a:gd name="connsiteY82" fmla="*/ 1114811 h 6847184"/>
              <a:gd name="connsiteX83" fmla="*/ 10851639 w 11168286"/>
              <a:gd name="connsiteY83" fmla="*/ 1460008 h 6847184"/>
              <a:gd name="connsiteX84" fmla="*/ 11009963 w 11168286"/>
              <a:gd name="connsiteY84" fmla="*/ 1836350 h 6847184"/>
              <a:gd name="connsiteX85" fmla="*/ 11067063 w 11168286"/>
              <a:gd name="connsiteY85" fmla="*/ 2023224 h 6847184"/>
              <a:gd name="connsiteX86" fmla="*/ 11111186 w 11168286"/>
              <a:gd name="connsiteY86" fmla="*/ 2225670 h 6847184"/>
              <a:gd name="connsiteX87" fmla="*/ 11152713 w 11168286"/>
              <a:gd name="connsiteY87" fmla="*/ 2441094 h 6847184"/>
              <a:gd name="connsiteX88" fmla="*/ 11168286 w 11168286"/>
              <a:gd name="connsiteY88" fmla="*/ 2659113 h 6847184"/>
              <a:gd name="connsiteX89" fmla="*/ 11168286 w 11168286"/>
              <a:gd name="connsiteY89" fmla="*/ 2874537 h 6847184"/>
              <a:gd name="connsiteX90" fmla="*/ 11139736 w 11168286"/>
              <a:gd name="connsiteY90" fmla="*/ 3105533 h 6847184"/>
              <a:gd name="connsiteX91" fmla="*/ 11111186 w 11168286"/>
              <a:gd name="connsiteY91" fmla="*/ 3336529 h 6847184"/>
              <a:gd name="connsiteX92" fmla="*/ 11051490 w 11168286"/>
              <a:gd name="connsiteY92" fmla="*/ 3567526 h 6847184"/>
              <a:gd name="connsiteX93" fmla="*/ 10908739 w 11168286"/>
              <a:gd name="connsiteY93" fmla="*/ 4029518 h 6847184"/>
              <a:gd name="connsiteX94" fmla="*/ 10706293 w 11168286"/>
              <a:gd name="connsiteY94" fmla="*/ 4447388 h 6847184"/>
              <a:gd name="connsiteX95" fmla="*/ 10475297 w 11168286"/>
              <a:gd name="connsiteY95" fmla="*/ 4823731 h 6847184"/>
              <a:gd name="connsiteX96" fmla="*/ 10184605 w 11168286"/>
              <a:gd name="connsiteY96" fmla="*/ 5168927 h 6847184"/>
              <a:gd name="connsiteX97" fmla="*/ 9867958 w 11168286"/>
              <a:gd name="connsiteY97" fmla="*/ 5472597 h 6847184"/>
              <a:gd name="connsiteX98" fmla="*/ 9520166 w 11168286"/>
              <a:gd name="connsiteY98" fmla="*/ 5747716 h 6847184"/>
              <a:gd name="connsiteX99" fmla="*/ 9146419 w 11168286"/>
              <a:gd name="connsiteY99" fmla="*/ 5991690 h 6847184"/>
              <a:gd name="connsiteX100" fmla="*/ 8754503 w 11168286"/>
              <a:gd name="connsiteY100" fmla="*/ 6207113 h 6847184"/>
              <a:gd name="connsiteX101" fmla="*/ 8352207 w 11168286"/>
              <a:gd name="connsiteY101" fmla="*/ 6381009 h 6847184"/>
              <a:gd name="connsiteX102" fmla="*/ 7931741 w 11168286"/>
              <a:gd name="connsiteY102" fmla="*/ 6539333 h 6847184"/>
              <a:gd name="connsiteX103" fmla="*/ 7513871 w 11168286"/>
              <a:gd name="connsiteY103" fmla="*/ 6669106 h 6847184"/>
              <a:gd name="connsiteX104" fmla="*/ 7108979 w 11168286"/>
              <a:gd name="connsiteY104" fmla="*/ 6770329 h 6847184"/>
              <a:gd name="connsiteX105" fmla="*/ 6688513 w 11168286"/>
              <a:gd name="connsiteY105" fmla="*/ 6843002 h 6847184"/>
              <a:gd name="connsiteX106" fmla="*/ 6660000 w 11168286"/>
              <a:gd name="connsiteY106" fmla="*/ 6847184 h 6847184"/>
              <a:gd name="connsiteX107" fmla="*/ 4165817 w 11168286"/>
              <a:gd name="connsiteY107" fmla="*/ 6847184 h 6847184"/>
              <a:gd name="connsiteX108" fmla="*/ 3900984 w 11168286"/>
              <a:gd name="connsiteY108" fmla="*/ 6814452 h 6847184"/>
              <a:gd name="connsiteX109" fmla="*/ 3438991 w 11168286"/>
              <a:gd name="connsiteY109" fmla="*/ 6728802 h 6847184"/>
              <a:gd name="connsiteX110" fmla="*/ 2976998 w 11168286"/>
              <a:gd name="connsiteY110" fmla="*/ 6627579 h 6847184"/>
              <a:gd name="connsiteX111" fmla="*/ 2515006 w 11168286"/>
              <a:gd name="connsiteY111" fmla="*/ 6482233 h 6847184"/>
              <a:gd name="connsiteX112" fmla="*/ 2065990 w 11168286"/>
              <a:gd name="connsiteY112" fmla="*/ 6323909 h 6847184"/>
              <a:gd name="connsiteX113" fmla="*/ 1648120 w 11168286"/>
              <a:gd name="connsiteY113" fmla="*/ 6121463 h 6847184"/>
              <a:gd name="connsiteX114" fmla="*/ 1256205 w 11168286"/>
              <a:gd name="connsiteY114" fmla="*/ 5890467 h 6847184"/>
              <a:gd name="connsiteX115" fmla="*/ 895435 w 11168286"/>
              <a:gd name="connsiteY115" fmla="*/ 5617943 h 6847184"/>
              <a:gd name="connsiteX116" fmla="*/ 591766 w 11168286"/>
              <a:gd name="connsiteY116" fmla="*/ 5314273 h 6847184"/>
              <a:gd name="connsiteX117" fmla="*/ 461993 w 11168286"/>
              <a:gd name="connsiteY117" fmla="*/ 5140377 h 6847184"/>
              <a:gd name="connsiteX118" fmla="*/ 347792 w 11168286"/>
              <a:gd name="connsiteY118" fmla="*/ 4953504 h 6847184"/>
              <a:gd name="connsiteX119" fmla="*/ 246569 w 11168286"/>
              <a:gd name="connsiteY119" fmla="*/ 4764035 h 6847184"/>
              <a:gd name="connsiteX120" fmla="*/ 158323 w 11168286"/>
              <a:gd name="connsiteY120" fmla="*/ 4564184 h 6847184"/>
              <a:gd name="connsiteX121" fmla="*/ 85650 w 11168286"/>
              <a:gd name="connsiteY121" fmla="*/ 4333188 h 6847184"/>
              <a:gd name="connsiteX122" fmla="*/ 44123 w 11168286"/>
              <a:gd name="connsiteY122" fmla="*/ 4115169 h 6847184"/>
              <a:gd name="connsiteX123" fmla="*/ 15573 w 11168286"/>
              <a:gd name="connsiteY123" fmla="*/ 3871195 h 6847184"/>
              <a:gd name="connsiteX124" fmla="*/ 0 w 11168286"/>
              <a:gd name="connsiteY124" fmla="*/ 3611648 h 6847184"/>
              <a:gd name="connsiteX125" fmla="*/ 28550 w 11168286"/>
              <a:gd name="connsiteY125" fmla="*/ 3365079 h 6847184"/>
              <a:gd name="connsiteX126" fmla="*/ 85650 w 11168286"/>
              <a:gd name="connsiteY126" fmla="*/ 3121106 h 6847184"/>
              <a:gd name="connsiteX127" fmla="*/ 158323 w 11168286"/>
              <a:gd name="connsiteY127" fmla="*/ 2890109 h 6847184"/>
              <a:gd name="connsiteX128" fmla="*/ 246569 w 11168286"/>
              <a:gd name="connsiteY128" fmla="*/ 2659113 h 6847184"/>
              <a:gd name="connsiteX129" fmla="*/ 347792 w 11168286"/>
              <a:gd name="connsiteY129" fmla="*/ 2428116 h 6847184"/>
              <a:gd name="connsiteX130" fmla="*/ 461993 w 11168286"/>
              <a:gd name="connsiteY130" fmla="*/ 2210097 h 6847184"/>
              <a:gd name="connsiteX131" fmla="*/ 607339 w 11168286"/>
              <a:gd name="connsiteY131" fmla="*/ 2010247 h 6847184"/>
              <a:gd name="connsiteX132" fmla="*/ 750089 w 11168286"/>
              <a:gd name="connsiteY132" fmla="*/ 1807800 h 6847184"/>
              <a:gd name="connsiteX133" fmla="*/ 1097882 w 11168286"/>
              <a:gd name="connsiteY133" fmla="*/ 1431458 h 6847184"/>
              <a:gd name="connsiteX134" fmla="*/ 1487201 w 11168286"/>
              <a:gd name="connsiteY134" fmla="*/ 1070688 h 6847184"/>
              <a:gd name="connsiteX135" fmla="*/ 1920644 w 11168286"/>
              <a:gd name="connsiteY135" fmla="*/ 754042 h 6847184"/>
              <a:gd name="connsiteX136" fmla="*/ 2382637 w 11168286"/>
              <a:gd name="connsiteY136" fmla="*/ 465945 h 6847184"/>
              <a:gd name="connsiteX137" fmla="*/ 2888753 w 11168286"/>
              <a:gd name="connsiteY137" fmla="*/ 219376 h 6847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11168286" h="6847184">
                <a:moveTo>
                  <a:pt x="3449748" y="1543606"/>
                </a:moveTo>
                <a:lnTo>
                  <a:pt x="3149710" y="1551544"/>
                </a:lnTo>
                <a:lnTo>
                  <a:pt x="2849673" y="1578531"/>
                </a:lnTo>
                <a:lnTo>
                  <a:pt x="2567097" y="1640444"/>
                </a:lnTo>
                <a:lnTo>
                  <a:pt x="2284523" y="1719819"/>
                </a:lnTo>
                <a:lnTo>
                  <a:pt x="2019410" y="1816656"/>
                </a:lnTo>
                <a:lnTo>
                  <a:pt x="1771760" y="1940481"/>
                </a:lnTo>
                <a:lnTo>
                  <a:pt x="1541573" y="2081769"/>
                </a:lnTo>
                <a:lnTo>
                  <a:pt x="1338373" y="2240519"/>
                </a:lnTo>
                <a:lnTo>
                  <a:pt x="1152635" y="2416731"/>
                </a:lnTo>
                <a:lnTo>
                  <a:pt x="993885" y="2619931"/>
                </a:lnTo>
                <a:lnTo>
                  <a:pt x="860535" y="2831069"/>
                </a:lnTo>
                <a:lnTo>
                  <a:pt x="763698" y="3061256"/>
                </a:lnTo>
                <a:lnTo>
                  <a:pt x="728773" y="3175556"/>
                </a:lnTo>
                <a:lnTo>
                  <a:pt x="701785" y="3299381"/>
                </a:lnTo>
                <a:lnTo>
                  <a:pt x="676385" y="3431144"/>
                </a:lnTo>
                <a:lnTo>
                  <a:pt x="666860" y="3564494"/>
                </a:lnTo>
                <a:lnTo>
                  <a:pt x="666860" y="3696256"/>
                </a:lnTo>
                <a:lnTo>
                  <a:pt x="684323" y="3837544"/>
                </a:lnTo>
                <a:lnTo>
                  <a:pt x="701785" y="3978831"/>
                </a:lnTo>
                <a:lnTo>
                  <a:pt x="738298" y="4120119"/>
                </a:lnTo>
                <a:lnTo>
                  <a:pt x="825610" y="4402694"/>
                </a:lnTo>
                <a:lnTo>
                  <a:pt x="949435" y="4658281"/>
                </a:lnTo>
                <a:lnTo>
                  <a:pt x="1090723" y="4888469"/>
                </a:lnTo>
                <a:lnTo>
                  <a:pt x="1268523" y="5099606"/>
                </a:lnTo>
                <a:lnTo>
                  <a:pt x="1462198" y="5285344"/>
                </a:lnTo>
                <a:lnTo>
                  <a:pt x="1674923" y="5453619"/>
                </a:lnTo>
                <a:lnTo>
                  <a:pt x="1903522" y="5602844"/>
                </a:lnTo>
                <a:lnTo>
                  <a:pt x="2143235" y="5734606"/>
                </a:lnTo>
                <a:lnTo>
                  <a:pt x="2389298" y="5840969"/>
                </a:lnTo>
                <a:lnTo>
                  <a:pt x="2646473" y="5937806"/>
                </a:lnTo>
                <a:lnTo>
                  <a:pt x="2902060" y="6017181"/>
                </a:lnTo>
                <a:lnTo>
                  <a:pt x="3149710" y="6079094"/>
                </a:lnTo>
                <a:lnTo>
                  <a:pt x="3406885" y="6123544"/>
                </a:lnTo>
                <a:lnTo>
                  <a:pt x="3645010" y="6158469"/>
                </a:lnTo>
                <a:lnTo>
                  <a:pt x="3883135" y="6175931"/>
                </a:lnTo>
                <a:lnTo>
                  <a:pt x="4095861" y="6185456"/>
                </a:lnTo>
                <a:lnTo>
                  <a:pt x="4326048" y="6175931"/>
                </a:lnTo>
                <a:lnTo>
                  <a:pt x="4572111" y="6167994"/>
                </a:lnTo>
                <a:lnTo>
                  <a:pt x="4829285" y="6141006"/>
                </a:lnTo>
                <a:lnTo>
                  <a:pt x="5111860" y="6106081"/>
                </a:lnTo>
                <a:lnTo>
                  <a:pt x="5394435" y="6053694"/>
                </a:lnTo>
                <a:lnTo>
                  <a:pt x="5677010" y="5991781"/>
                </a:lnTo>
                <a:lnTo>
                  <a:pt x="5959585" y="5902881"/>
                </a:lnTo>
                <a:lnTo>
                  <a:pt x="6234223" y="5806044"/>
                </a:lnTo>
                <a:lnTo>
                  <a:pt x="6489810" y="5682219"/>
                </a:lnTo>
                <a:lnTo>
                  <a:pt x="6729523" y="5540931"/>
                </a:lnTo>
                <a:lnTo>
                  <a:pt x="6950185" y="5374244"/>
                </a:lnTo>
                <a:lnTo>
                  <a:pt x="7135923" y="5188506"/>
                </a:lnTo>
                <a:lnTo>
                  <a:pt x="7215298" y="5082144"/>
                </a:lnTo>
                <a:lnTo>
                  <a:pt x="7285148" y="4967844"/>
                </a:lnTo>
                <a:lnTo>
                  <a:pt x="7347060" y="4851956"/>
                </a:lnTo>
                <a:lnTo>
                  <a:pt x="7401035" y="4729719"/>
                </a:lnTo>
                <a:lnTo>
                  <a:pt x="7445485" y="4588431"/>
                </a:lnTo>
                <a:lnTo>
                  <a:pt x="7470885" y="4455081"/>
                </a:lnTo>
                <a:lnTo>
                  <a:pt x="7488348" y="4305856"/>
                </a:lnTo>
                <a:lnTo>
                  <a:pt x="7497873" y="4147106"/>
                </a:lnTo>
                <a:lnTo>
                  <a:pt x="7480410" y="3996294"/>
                </a:lnTo>
                <a:lnTo>
                  <a:pt x="7445485" y="3847069"/>
                </a:lnTo>
                <a:lnTo>
                  <a:pt x="7401035" y="3705781"/>
                </a:lnTo>
                <a:lnTo>
                  <a:pt x="7347060" y="3564494"/>
                </a:lnTo>
                <a:lnTo>
                  <a:pt x="7285148" y="3423206"/>
                </a:lnTo>
                <a:lnTo>
                  <a:pt x="7215298" y="3289856"/>
                </a:lnTo>
                <a:lnTo>
                  <a:pt x="7126398" y="3167619"/>
                </a:lnTo>
                <a:lnTo>
                  <a:pt x="7039085" y="3043794"/>
                </a:lnTo>
                <a:lnTo>
                  <a:pt x="6826360" y="2813606"/>
                </a:lnTo>
                <a:lnTo>
                  <a:pt x="6588235" y="2592944"/>
                </a:lnTo>
                <a:lnTo>
                  <a:pt x="6323123" y="2399269"/>
                </a:lnTo>
                <a:lnTo>
                  <a:pt x="6040548" y="2223056"/>
                </a:lnTo>
                <a:lnTo>
                  <a:pt x="5730985" y="2072244"/>
                </a:lnTo>
                <a:lnTo>
                  <a:pt x="5411899" y="1930956"/>
                </a:lnTo>
                <a:lnTo>
                  <a:pt x="5084873" y="1816656"/>
                </a:lnTo>
                <a:lnTo>
                  <a:pt x="4749910" y="1719819"/>
                </a:lnTo>
                <a:lnTo>
                  <a:pt x="4422885" y="1640444"/>
                </a:lnTo>
                <a:lnTo>
                  <a:pt x="4086335" y="1586469"/>
                </a:lnTo>
                <a:lnTo>
                  <a:pt x="3768835" y="1551544"/>
                </a:lnTo>
                <a:close/>
                <a:moveTo>
                  <a:pt x="3384196" y="0"/>
                </a:moveTo>
                <a:lnTo>
                  <a:pt x="9353938" y="0"/>
                </a:lnTo>
                <a:lnTo>
                  <a:pt x="9361842" y="3952"/>
                </a:lnTo>
                <a:lnTo>
                  <a:pt x="9738185" y="234949"/>
                </a:lnTo>
                <a:lnTo>
                  <a:pt x="10070404" y="494495"/>
                </a:lnTo>
                <a:lnTo>
                  <a:pt x="10374074" y="782592"/>
                </a:lnTo>
                <a:lnTo>
                  <a:pt x="10633620" y="1114811"/>
                </a:lnTo>
                <a:lnTo>
                  <a:pt x="10851639" y="1460008"/>
                </a:lnTo>
                <a:lnTo>
                  <a:pt x="11009963" y="1836350"/>
                </a:lnTo>
                <a:lnTo>
                  <a:pt x="11067063" y="2023224"/>
                </a:lnTo>
                <a:lnTo>
                  <a:pt x="11111186" y="2225670"/>
                </a:lnTo>
                <a:lnTo>
                  <a:pt x="11152713" y="2441094"/>
                </a:lnTo>
                <a:lnTo>
                  <a:pt x="11168286" y="2659113"/>
                </a:lnTo>
                <a:lnTo>
                  <a:pt x="11168286" y="2874537"/>
                </a:lnTo>
                <a:lnTo>
                  <a:pt x="11139736" y="3105533"/>
                </a:lnTo>
                <a:lnTo>
                  <a:pt x="11111186" y="3336529"/>
                </a:lnTo>
                <a:lnTo>
                  <a:pt x="11051490" y="3567526"/>
                </a:lnTo>
                <a:lnTo>
                  <a:pt x="10908739" y="4029518"/>
                </a:lnTo>
                <a:lnTo>
                  <a:pt x="10706293" y="4447388"/>
                </a:lnTo>
                <a:lnTo>
                  <a:pt x="10475297" y="4823731"/>
                </a:lnTo>
                <a:lnTo>
                  <a:pt x="10184605" y="5168927"/>
                </a:lnTo>
                <a:lnTo>
                  <a:pt x="9867958" y="5472597"/>
                </a:lnTo>
                <a:lnTo>
                  <a:pt x="9520166" y="5747716"/>
                </a:lnTo>
                <a:lnTo>
                  <a:pt x="9146419" y="5991690"/>
                </a:lnTo>
                <a:lnTo>
                  <a:pt x="8754503" y="6207113"/>
                </a:lnTo>
                <a:lnTo>
                  <a:pt x="8352207" y="6381009"/>
                </a:lnTo>
                <a:lnTo>
                  <a:pt x="7931741" y="6539333"/>
                </a:lnTo>
                <a:lnTo>
                  <a:pt x="7513871" y="6669106"/>
                </a:lnTo>
                <a:lnTo>
                  <a:pt x="7108979" y="6770329"/>
                </a:lnTo>
                <a:lnTo>
                  <a:pt x="6688513" y="6843002"/>
                </a:lnTo>
                <a:lnTo>
                  <a:pt x="6660000" y="6847184"/>
                </a:lnTo>
                <a:lnTo>
                  <a:pt x="4165817" y="6847184"/>
                </a:lnTo>
                <a:lnTo>
                  <a:pt x="3900984" y="6814452"/>
                </a:lnTo>
                <a:lnTo>
                  <a:pt x="3438991" y="6728802"/>
                </a:lnTo>
                <a:lnTo>
                  <a:pt x="2976998" y="6627579"/>
                </a:lnTo>
                <a:lnTo>
                  <a:pt x="2515006" y="6482233"/>
                </a:lnTo>
                <a:lnTo>
                  <a:pt x="2065990" y="6323909"/>
                </a:lnTo>
                <a:lnTo>
                  <a:pt x="1648120" y="6121463"/>
                </a:lnTo>
                <a:lnTo>
                  <a:pt x="1256205" y="5890467"/>
                </a:lnTo>
                <a:lnTo>
                  <a:pt x="895435" y="5617943"/>
                </a:lnTo>
                <a:lnTo>
                  <a:pt x="591766" y="5314273"/>
                </a:lnTo>
                <a:lnTo>
                  <a:pt x="461993" y="5140377"/>
                </a:lnTo>
                <a:lnTo>
                  <a:pt x="347792" y="4953504"/>
                </a:lnTo>
                <a:lnTo>
                  <a:pt x="246569" y="4764035"/>
                </a:lnTo>
                <a:lnTo>
                  <a:pt x="158323" y="4564184"/>
                </a:lnTo>
                <a:lnTo>
                  <a:pt x="85650" y="4333188"/>
                </a:lnTo>
                <a:lnTo>
                  <a:pt x="44123" y="4115169"/>
                </a:lnTo>
                <a:lnTo>
                  <a:pt x="15573" y="3871195"/>
                </a:lnTo>
                <a:lnTo>
                  <a:pt x="0" y="3611648"/>
                </a:lnTo>
                <a:lnTo>
                  <a:pt x="28550" y="3365079"/>
                </a:lnTo>
                <a:lnTo>
                  <a:pt x="85650" y="3121106"/>
                </a:lnTo>
                <a:lnTo>
                  <a:pt x="158323" y="2890109"/>
                </a:lnTo>
                <a:lnTo>
                  <a:pt x="246569" y="2659113"/>
                </a:lnTo>
                <a:lnTo>
                  <a:pt x="347792" y="2428116"/>
                </a:lnTo>
                <a:lnTo>
                  <a:pt x="461993" y="2210097"/>
                </a:lnTo>
                <a:lnTo>
                  <a:pt x="607339" y="2010247"/>
                </a:lnTo>
                <a:lnTo>
                  <a:pt x="750089" y="1807800"/>
                </a:lnTo>
                <a:lnTo>
                  <a:pt x="1097882" y="1431458"/>
                </a:lnTo>
                <a:lnTo>
                  <a:pt x="1487201" y="1070688"/>
                </a:lnTo>
                <a:lnTo>
                  <a:pt x="1920644" y="754042"/>
                </a:lnTo>
                <a:lnTo>
                  <a:pt x="2382637" y="465945"/>
                </a:lnTo>
                <a:lnTo>
                  <a:pt x="2888753" y="219376"/>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Tree>
    <p:extLst>
      <p:ext uri="{BB962C8B-B14F-4D97-AF65-F5344CB8AC3E}">
        <p14:creationId xmlns:p14="http://schemas.microsoft.com/office/powerpoint/2010/main" val="186453828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5" name="Footer Placeholder 4"/>
          <p:cNvSpPr>
            <a:spLocks noGrp="1"/>
          </p:cNvSpPr>
          <p:nvPr>
            <p:ph type="ftr" sz="quarter" idx="11"/>
          </p:nvPr>
        </p:nvSpPr>
        <p:spPr/>
        <p:txBody>
          <a:bodyPr/>
          <a:lstStyle/>
          <a:p>
            <a:pPr rtl="0"/>
            <a:endParaRPr lang="de-DE" noProof="0"/>
          </a:p>
        </p:txBody>
      </p:sp>
      <p:sp>
        <p:nvSpPr>
          <p:cNvPr id="6" name="Slide Number Placeholder 5"/>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6531348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5" name="Footer Placeholder 4"/>
          <p:cNvSpPr>
            <a:spLocks noGrp="1"/>
          </p:cNvSpPr>
          <p:nvPr>
            <p:ph type="ftr" sz="quarter" idx="11"/>
          </p:nvPr>
        </p:nvSpPr>
        <p:spPr/>
        <p:txBody>
          <a:bodyPr/>
          <a:lstStyle/>
          <a:p>
            <a:pPr rtl="0"/>
            <a:endParaRPr lang="de-DE" noProof="0"/>
          </a:p>
        </p:txBody>
      </p:sp>
      <p:sp>
        <p:nvSpPr>
          <p:cNvPr id="6" name="Slide Number Placeholder 5"/>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353020529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6" name="Footer Placeholder 5"/>
          <p:cNvSpPr>
            <a:spLocks noGrp="1"/>
          </p:cNvSpPr>
          <p:nvPr>
            <p:ph type="ftr" sz="quarter" idx="11"/>
          </p:nvPr>
        </p:nvSpPr>
        <p:spPr/>
        <p:txBody>
          <a:bodyPr/>
          <a:lstStyle/>
          <a:p>
            <a:pPr rtl="0"/>
            <a:endParaRPr lang="de-DE" noProof="0"/>
          </a:p>
        </p:txBody>
      </p:sp>
      <p:sp>
        <p:nvSpPr>
          <p:cNvPr id="7" name="Slide Number Placeholder 6"/>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42629939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839788" y="2505075"/>
            <a:ext cx="5157787"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6172200" y="2505075"/>
            <a:ext cx="5183188"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8" name="Footer Placeholder 7"/>
          <p:cNvSpPr>
            <a:spLocks noGrp="1"/>
          </p:cNvSpPr>
          <p:nvPr>
            <p:ph type="ftr" sz="quarter" idx="11"/>
          </p:nvPr>
        </p:nvSpPr>
        <p:spPr/>
        <p:txBody>
          <a:bodyPr/>
          <a:lstStyle/>
          <a:p>
            <a:pPr rtl="0"/>
            <a:endParaRPr lang="de-DE" noProof="0"/>
          </a:p>
        </p:txBody>
      </p:sp>
      <p:sp>
        <p:nvSpPr>
          <p:cNvPr id="9" name="Slide Number Placeholder 8"/>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156876836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4" name="Footer Placeholder 3"/>
          <p:cNvSpPr>
            <a:spLocks noGrp="1"/>
          </p:cNvSpPr>
          <p:nvPr>
            <p:ph type="ftr" sz="quarter" idx="11"/>
          </p:nvPr>
        </p:nvSpPr>
        <p:spPr/>
        <p:txBody>
          <a:bodyPr/>
          <a:lstStyle/>
          <a:p>
            <a:pPr rtl="0"/>
            <a:endParaRPr lang="de-DE" noProof="0"/>
          </a:p>
        </p:txBody>
      </p:sp>
      <p:sp>
        <p:nvSpPr>
          <p:cNvPr id="5" name="Slide Number Placeholder 4"/>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1936178215"/>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2/19/2025</a:t>
            </a:fld>
            <a:endParaRPr lang="en-US" dirty="0"/>
          </a:p>
        </p:txBody>
      </p:sp>
      <p:sp>
        <p:nvSpPr>
          <p:cNvPr id="3" name="Footer Placeholder 2"/>
          <p:cNvSpPr>
            <a:spLocks noGrp="1"/>
          </p:cNvSpPr>
          <p:nvPr>
            <p:ph type="ftr" sz="quarter" idx="11"/>
          </p:nvPr>
        </p:nvSpPr>
        <p:spPr/>
        <p:txBody>
          <a:bodyPr/>
          <a:lstStyle/>
          <a:p>
            <a:pPr rtl="0"/>
            <a:endParaRPr lang="de-DE" noProof="0" dirty="0"/>
          </a:p>
        </p:txBody>
      </p:sp>
      <p:sp>
        <p:nvSpPr>
          <p:cNvPr id="4" name="Slide Number Placeholder 3"/>
          <p:cNvSpPr>
            <a:spLocks noGrp="1"/>
          </p:cNvSpPr>
          <p:nvPr>
            <p:ph type="sldNum" sz="quarter" idx="12"/>
          </p:nvPr>
        </p:nvSpPr>
        <p:spPr/>
        <p:txBody>
          <a:bodyPr/>
          <a:lstStyle/>
          <a:p>
            <a:pPr rtl="0"/>
            <a:fld id="{A204E297-2C47-40A4-842B-FD18E4874900}" type="slidenum">
              <a:rPr lang="de-DE" noProof="0" smtClean="0"/>
              <a:t>‹Nr.›</a:t>
            </a:fld>
            <a:endParaRPr lang="de-DE" noProof="0" dirty="0"/>
          </a:p>
        </p:txBody>
      </p:sp>
    </p:spTree>
    <p:extLst>
      <p:ext uri="{BB962C8B-B14F-4D97-AF65-F5344CB8AC3E}">
        <p14:creationId xmlns:p14="http://schemas.microsoft.com/office/powerpoint/2010/main" val="3176233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6" name="Footer Placeholder 5"/>
          <p:cNvSpPr>
            <a:spLocks noGrp="1"/>
          </p:cNvSpPr>
          <p:nvPr>
            <p:ph type="ftr" sz="quarter" idx="11"/>
          </p:nvPr>
        </p:nvSpPr>
        <p:spPr/>
        <p:txBody>
          <a:bodyPr/>
          <a:lstStyle/>
          <a:p>
            <a:pPr rtl="0"/>
            <a:endParaRPr lang="de-DE" noProof="0"/>
          </a:p>
        </p:txBody>
      </p:sp>
      <p:sp>
        <p:nvSpPr>
          <p:cNvPr id="7" name="Slide Number Placeholder 6"/>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298871827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6" name="Footer Placeholder 5"/>
          <p:cNvSpPr>
            <a:spLocks noGrp="1"/>
          </p:cNvSpPr>
          <p:nvPr>
            <p:ph type="ftr" sz="quarter" idx="11"/>
          </p:nvPr>
        </p:nvSpPr>
        <p:spPr/>
        <p:txBody>
          <a:bodyPr/>
          <a:lstStyle/>
          <a:p>
            <a:pPr rtl="0"/>
            <a:endParaRPr lang="de-DE" noProof="0"/>
          </a:p>
        </p:txBody>
      </p:sp>
      <p:sp>
        <p:nvSpPr>
          <p:cNvPr id="7" name="Slide Number Placeholder 6"/>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234429547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5" name="Footer Placeholder 4"/>
          <p:cNvSpPr>
            <a:spLocks noGrp="1"/>
          </p:cNvSpPr>
          <p:nvPr>
            <p:ph type="ftr" sz="quarter" idx="11"/>
          </p:nvPr>
        </p:nvSpPr>
        <p:spPr/>
        <p:txBody>
          <a:bodyPr/>
          <a:lstStyle/>
          <a:p>
            <a:pPr rtl="0"/>
            <a:endParaRPr lang="de-DE" noProof="0"/>
          </a:p>
        </p:txBody>
      </p:sp>
      <p:sp>
        <p:nvSpPr>
          <p:cNvPr id="6" name="Slide Number Placeholder 5"/>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195478379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pPr rtl="0"/>
            <a:fld id="{32EED8FB-4073-45FB-AB41-785061ABB87A}" type="datetime1">
              <a:rPr lang="de-DE" noProof="0" smtClean="0"/>
              <a:t>19.02.2025</a:t>
            </a:fld>
            <a:endParaRPr lang="de-DE" noProof="0"/>
          </a:p>
        </p:txBody>
      </p:sp>
      <p:sp>
        <p:nvSpPr>
          <p:cNvPr id="5" name="Footer Placeholder 4"/>
          <p:cNvSpPr>
            <a:spLocks noGrp="1"/>
          </p:cNvSpPr>
          <p:nvPr>
            <p:ph type="ftr" sz="quarter" idx="11"/>
          </p:nvPr>
        </p:nvSpPr>
        <p:spPr/>
        <p:txBody>
          <a:bodyPr/>
          <a:lstStyle/>
          <a:p>
            <a:pPr rtl="0"/>
            <a:endParaRPr lang="de-DE" noProof="0"/>
          </a:p>
        </p:txBody>
      </p:sp>
      <p:sp>
        <p:nvSpPr>
          <p:cNvPr id="6" name="Slide Number Placeholder 5"/>
          <p:cNvSpPr>
            <a:spLocks noGrp="1"/>
          </p:cNvSpPr>
          <p:nvPr>
            <p:ph type="sldNum" sz="quarter" idx="12"/>
          </p:nvPr>
        </p:nvSpPr>
        <p:spPr/>
        <p:txBody>
          <a:body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328681203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el und Bild">
    <p:spTree>
      <p:nvGrpSpPr>
        <p:cNvPr id="1" name=""/>
        <p:cNvGrpSpPr/>
        <p:nvPr/>
      </p:nvGrpSpPr>
      <p:grpSpPr>
        <a:xfrm>
          <a:off x="0" y="0"/>
          <a:ext cx="0" cy="0"/>
          <a:chOff x="0" y="0"/>
          <a:chExt cx="0" cy="0"/>
        </a:xfrm>
      </p:grpSpPr>
      <p:sp>
        <p:nvSpPr>
          <p:cNvPr id="35" name="Bildplatzhalter 34">
            <a:extLst>
              <a:ext uri="{FF2B5EF4-FFF2-40B4-BE49-F238E27FC236}">
                <a16:creationId xmlns:a16="http://schemas.microsoft.com/office/drawing/2014/main" id="{9B7E1CAD-48B4-45E8-AC71-7B4CEEB5AE94}"/>
              </a:ext>
            </a:extLst>
          </p:cNvPr>
          <p:cNvSpPr>
            <a:spLocks noGrp="1"/>
          </p:cNvSpPr>
          <p:nvPr>
            <p:ph type="pic" sz="quarter" idx="13"/>
          </p:nvPr>
        </p:nvSpPr>
        <p:spPr>
          <a:xfrm>
            <a:off x="2825492" y="0"/>
            <a:ext cx="9366509" cy="6843713"/>
          </a:xfrm>
          <a:custGeom>
            <a:avLst/>
            <a:gdLst>
              <a:gd name="connsiteX0" fmla="*/ 3149894 w 9366509"/>
              <a:gd name="connsiteY0" fmla="*/ 0 h 6843713"/>
              <a:gd name="connsiteX1" fmla="*/ 7207729 w 9366509"/>
              <a:gd name="connsiteY1" fmla="*/ 0 h 6843713"/>
              <a:gd name="connsiteX2" fmla="*/ 7728853 w 9366509"/>
              <a:gd name="connsiteY2" fmla="*/ 155329 h 6843713"/>
              <a:gd name="connsiteX3" fmla="*/ 8323783 w 9366509"/>
              <a:gd name="connsiteY3" fmla="*/ 374392 h 6843713"/>
              <a:gd name="connsiteX4" fmla="*/ 8907061 w 9366509"/>
              <a:gd name="connsiteY4" fmla="*/ 651838 h 6843713"/>
              <a:gd name="connsiteX5" fmla="*/ 9366509 w 9366509"/>
              <a:gd name="connsiteY5" fmla="*/ 893714 h 6843713"/>
              <a:gd name="connsiteX6" fmla="*/ 9366509 w 9366509"/>
              <a:gd name="connsiteY6" fmla="*/ 6843713 h 6843713"/>
              <a:gd name="connsiteX7" fmla="*/ 768249 w 9366509"/>
              <a:gd name="connsiteY7" fmla="*/ 6843713 h 6843713"/>
              <a:gd name="connsiteX8" fmla="*/ 607301 w 9366509"/>
              <a:gd name="connsiteY8" fmla="*/ 6560777 h 6843713"/>
              <a:gd name="connsiteX9" fmla="*/ 362142 w 9366509"/>
              <a:gd name="connsiteY9" fmla="*/ 6023419 h 6843713"/>
              <a:gd name="connsiteX10" fmla="*/ 179684 w 9366509"/>
              <a:gd name="connsiteY10" fmla="*/ 5425444 h 6843713"/>
              <a:gd name="connsiteX11" fmla="*/ 101216 w 9366509"/>
              <a:gd name="connsiteY11" fmla="*/ 5125898 h 6843713"/>
              <a:gd name="connsiteX12" fmla="*/ 56781 w 9366509"/>
              <a:gd name="connsiteY12" fmla="*/ 4824862 h 6843713"/>
              <a:gd name="connsiteX13" fmla="*/ 12346 w 9366509"/>
              <a:gd name="connsiteY13" fmla="*/ 4523826 h 6843713"/>
              <a:gd name="connsiteX14" fmla="*/ 0 w 9366509"/>
              <a:gd name="connsiteY14" fmla="*/ 4241811 h 6843713"/>
              <a:gd name="connsiteX15" fmla="*/ 4521 w 9366509"/>
              <a:gd name="connsiteY15" fmla="*/ 3955653 h 6843713"/>
              <a:gd name="connsiteX16" fmla="*/ 37551 w 9366509"/>
              <a:gd name="connsiteY16" fmla="*/ 3671651 h 6843713"/>
              <a:gd name="connsiteX17" fmla="*/ 74160 w 9366509"/>
              <a:gd name="connsiteY17" fmla="*/ 3404515 h 6843713"/>
              <a:gd name="connsiteX18" fmla="*/ 125842 w 9366509"/>
              <a:gd name="connsiteY18" fmla="*/ 3157143 h 6843713"/>
              <a:gd name="connsiteX19" fmla="*/ 277270 w 9366509"/>
              <a:gd name="connsiteY19" fmla="*/ 2656892 h 6843713"/>
              <a:gd name="connsiteX20" fmla="*/ 495711 w 9366509"/>
              <a:gd name="connsiteY20" fmla="*/ 2194559 h 6843713"/>
              <a:gd name="connsiteX21" fmla="*/ 760273 w 9366509"/>
              <a:gd name="connsiteY21" fmla="*/ 1747229 h 6843713"/>
              <a:gd name="connsiteX22" fmla="*/ 1075575 w 9366509"/>
              <a:gd name="connsiteY22" fmla="*/ 1355549 h 6843713"/>
              <a:gd name="connsiteX23" fmla="*/ 1423710 w 9366509"/>
              <a:gd name="connsiteY23" fmla="*/ 999879 h 6843713"/>
              <a:gd name="connsiteX24" fmla="*/ 1821693 w 9366509"/>
              <a:gd name="connsiteY24" fmla="*/ 679475 h 6843713"/>
              <a:gd name="connsiteX25" fmla="*/ 2252508 w 9366509"/>
              <a:gd name="connsiteY25" fmla="*/ 395080 h 6843713"/>
              <a:gd name="connsiteX26" fmla="*/ 2717049 w 9366509"/>
              <a:gd name="connsiteY26" fmla="*/ 167081 h 6843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366509" h="6843713">
                <a:moveTo>
                  <a:pt x="3149894" y="0"/>
                </a:moveTo>
                <a:lnTo>
                  <a:pt x="7207729" y="0"/>
                </a:lnTo>
                <a:lnTo>
                  <a:pt x="7728853" y="155329"/>
                </a:lnTo>
                <a:lnTo>
                  <a:pt x="8323783" y="374392"/>
                </a:lnTo>
                <a:lnTo>
                  <a:pt x="8907061" y="651838"/>
                </a:lnTo>
                <a:lnTo>
                  <a:pt x="9366509" y="893714"/>
                </a:lnTo>
                <a:lnTo>
                  <a:pt x="9366509" y="6843713"/>
                </a:lnTo>
                <a:lnTo>
                  <a:pt x="768249" y="6843713"/>
                </a:lnTo>
                <a:lnTo>
                  <a:pt x="607301" y="6560777"/>
                </a:lnTo>
                <a:lnTo>
                  <a:pt x="362142" y="6023419"/>
                </a:lnTo>
                <a:lnTo>
                  <a:pt x="179684" y="5425444"/>
                </a:lnTo>
                <a:lnTo>
                  <a:pt x="101216" y="5125898"/>
                </a:lnTo>
                <a:lnTo>
                  <a:pt x="56781" y="4824862"/>
                </a:lnTo>
                <a:lnTo>
                  <a:pt x="12346" y="4523826"/>
                </a:lnTo>
                <a:lnTo>
                  <a:pt x="0" y="4241811"/>
                </a:lnTo>
                <a:lnTo>
                  <a:pt x="4521" y="3955653"/>
                </a:lnTo>
                <a:lnTo>
                  <a:pt x="37551" y="3671651"/>
                </a:lnTo>
                <a:lnTo>
                  <a:pt x="74160" y="3404515"/>
                </a:lnTo>
                <a:lnTo>
                  <a:pt x="125842" y="3157143"/>
                </a:lnTo>
                <a:lnTo>
                  <a:pt x="277270" y="2656892"/>
                </a:lnTo>
                <a:lnTo>
                  <a:pt x="495711" y="2194559"/>
                </a:lnTo>
                <a:lnTo>
                  <a:pt x="760273" y="1747229"/>
                </a:lnTo>
                <a:lnTo>
                  <a:pt x="1075575" y="1355549"/>
                </a:lnTo>
                <a:lnTo>
                  <a:pt x="1423710" y="999879"/>
                </a:lnTo>
                <a:lnTo>
                  <a:pt x="1821693" y="679475"/>
                </a:lnTo>
                <a:lnTo>
                  <a:pt x="2252508" y="395080"/>
                </a:lnTo>
                <a:lnTo>
                  <a:pt x="2717049" y="167081"/>
                </a:lnTo>
                <a:close/>
              </a:path>
            </a:pathLst>
          </a:custGeom>
          <a:solidFill>
            <a:schemeClr val="bg1">
              <a:lumMod val="95000"/>
            </a:schemeClr>
          </a:solidFill>
        </p:spPr>
        <p:txBody>
          <a:bodyPr wrap="square" rtlCol="0" anchor="ctr">
            <a:noAutofit/>
          </a:bodyPr>
          <a:lstStyle>
            <a:lvl1pPr marL="0" indent="0" algn="ctr">
              <a:buNone/>
              <a:defRPr i="1"/>
            </a:lvl1pPr>
          </a:lstStyle>
          <a:p>
            <a:pPr rtl="0"/>
            <a:r>
              <a:rPr lang="de-DE" noProof="0" smtClean="0"/>
              <a:t>Bild durch Klicken auf Symbol hinzufügen</a:t>
            </a:r>
            <a:endParaRPr lang="de-DE" noProof="0" dirty="0"/>
          </a:p>
        </p:txBody>
      </p:sp>
      <p:grpSp>
        <p:nvGrpSpPr>
          <p:cNvPr id="80" name="Gruppieren 79"/>
          <p:cNvGrpSpPr/>
          <p:nvPr/>
        </p:nvGrpSpPr>
        <p:grpSpPr>
          <a:xfrm>
            <a:off x="-417513"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4" name="Datumsplatzhalter 3"/>
          <p:cNvSpPr>
            <a:spLocks noGrp="1"/>
          </p:cNvSpPr>
          <p:nvPr>
            <p:ph type="dt" sz="half" idx="10"/>
          </p:nvPr>
        </p:nvSpPr>
        <p:spPr/>
        <p:txBody>
          <a:bodyPr rtlCol="0"/>
          <a:lstStyle/>
          <a:p>
            <a:pPr rtl="0"/>
            <a:fld id="{CC4AFA27-660D-4A9F-890E-19CA4EB88707}" type="datetime1">
              <a:rPr lang="de-DE" noProof="0" smtClean="0"/>
              <a:t>19.02.2025</a:t>
            </a:fld>
            <a:endParaRPr lang="de-DE" noProof="0" dirty="0"/>
          </a:p>
        </p:txBody>
      </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grpSp>
        <p:nvGrpSpPr>
          <p:cNvPr id="9" name="Gruppieren 8">
            <a:extLst>
              <a:ext uri="{FF2B5EF4-FFF2-40B4-BE49-F238E27FC236}">
                <a16:creationId xmlns:a16="http://schemas.microsoft.com/office/drawing/2014/main" id="{903349DA-09EE-462C-94DB-80E15A5F4FAE}"/>
              </a:ext>
            </a:extLst>
          </p:cNvPr>
          <p:cNvGrpSpPr/>
          <p:nvPr userDrawn="1"/>
        </p:nvGrpSpPr>
        <p:grpSpPr>
          <a:xfrm>
            <a:off x="1" y="3663950"/>
            <a:ext cx="4537613" cy="3194050"/>
            <a:chOff x="1" y="3649663"/>
            <a:chExt cx="4537613" cy="3194050"/>
          </a:xfrm>
        </p:grpSpPr>
        <p:sp>
          <p:nvSpPr>
            <p:cNvPr id="16" name="Gleichschenkliges Dreieck 15">
              <a:extLst>
                <a:ext uri="{FF2B5EF4-FFF2-40B4-BE49-F238E27FC236}">
                  <a16:creationId xmlns:a16="http://schemas.microsoft.com/office/drawing/2014/main" id="{E50B9CD5-BF82-4FA5-965C-3A2910331D2B}"/>
                </a:ext>
              </a:extLst>
            </p:cNvPr>
            <p:cNvSpPr/>
            <p:nvPr userDrawn="1"/>
          </p:nvSpPr>
          <p:spPr>
            <a:xfrm rot="1415293">
              <a:off x="1849954" y="3656856"/>
              <a:ext cx="1771649"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34" name="Freihandform: Form 33">
              <a:extLst>
                <a:ext uri="{FF2B5EF4-FFF2-40B4-BE49-F238E27FC236}">
                  <a16:creationId xmlns:a16="http://schemas.microsoft.com/office/drawing/2014/main" id="{C112C725-A112-4CA5-AF43-E92C44765DAD}"/>
                </a:ext>
              </a:extLst>
            </p:cNvPr>
            <p:cNvSpPr/>
            <p:nvPr userDrawn="1"/>
          </p:nvSpPr>
          <p:spPr>
            <a:xfrm>
              <a:off x="1" y="3649663"/>
              <a:ext cx="4537613" cy="3194050"/>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grpSp>
      <p:sp>
        <p:nvSpPr>
          <p:cNvPr id="2" name="Titel 1"/>
          <p:cNvSpPr>
            <a:spLocks noGrp="1"/>
          </p:cNvSpPr>
          <p:nvPr userDrawn="1">
            <p:ph type="title"/>
          </p:nvPr>
        </p:nvSpPr>
        <p:spPr>
          <a:xfrm>
            <a:off x="298206" y="4119869"/>
            <a:ext cx="3112552"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5" name="Fußzeilenplatzhalter 4"/>
          <p:cNvSpPr>
            <a:spLocks noGrp="1"/>
          </p:cNvSpPr>
          <p:nvPr userDrawn="1">
            <p:ph type="ftr" sz="quarter" idx="11"/>
          </p:nvPr>
        </p:nvSpPr>
        <p:spPr/>
        <p:txBody>
          <a:bodyPr rtlCol="0"/>
          <a:lstStyle/>
          <a:p>
            <a:pPr rtl="0"/>
            <a:endParaRPr lang="de-DE" noProof="0" dirty="0"/>
          </a:p>
        </p:txBody>
      </p:sp>
    </p:spTree>
    <p:extLst>
      <p:ext uri="{BB962C8B-B14F-4D97-AF65-F5344CB8AC3E}">
        <p14:creationId xmlns:p14="http://schemas.microsoft.com/office/powerpoint/2010/main" val="4515091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el und großer Inhalt">
    <p:spTree>
      <p:nvGrpSpPr>
        <p:cNvPr id="1" name=""/>
        <p:cNvGrpSpPr/>
        <p:nvPr/>
      </p:nvGrpSpPr>
      <p:grpSpPr>
        <a:xfrm>
          <a:off x="0" y="0"/>
          <a:ext cx="0" cy="0"/>
          <a:chOff x="0" y="0"/>
          <a:chExt cx="0" cy="0"/>
        </a:xfrm>
      </p:grpSpPr>
      <p:grpSp>
        <p:nvGrpSpPr>
          <p:cNvPr id="10" name="Gruppieren 9">
            <a:extLst>
              <a:ext uri="{FF2B5EF4-FFF2-40B4-BE49-F238E27FC236}">
                <a16:creationId xmlns:a16="http://schemas.microsoft.com/office/drawing/2014/main" id="{0C895FDC-2C4F-4DDB-8BAF-F96F3F29E496}"/>
              </a:ext>
            </a:extLst>
          </p:cNvPr>
          <p:cNvGrpSpPr/>
          <p:nvPr userDrawn="1"/>
        </p:nvGrpSpPr>
        <p:grpSpPr>
          <a:xfrm flipH="1">
            <a:off x="-685800" y="1"/>
            <a:ext cx="8918389" cy="6858000"/>
            <a:chOff x="-9741005" y="76962"/>
            <a:chExt cx="8918389" cy="7010413"/>
          </a:xfrm>
        </p:grpSpPr>
        <p:sp>
          <p:nvSpPr>
            <p:cNvPr id="19" name="Freihandform 5">
              <a:extLst>
                <a:ext uri="{FF2B5EF4-FFF2-40B4-BE49-F238E27FC236}">
                  <a16:creationId xmlns:a16="http://schemas.microsoft.com/office/drawing/2014/main" id="{F6F62C76-F2A2-4C4A-A2CF-7478D192F41F}"/>
                </a:ext>
              </a:extLst>
            </p:cNvPr>
            <p:cNvSpPr/>
            <p:nvPr/>
          </p:nvSpPr>
          <p:spPr bwMode="auto">
            <a:xfrm flipH="1">
              <a:off x="-9741005" y="76962"/>
              <a:ext cx="6166080" cy="70104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ihandform 8">
              <a:extLst>
                <a:ext uri="{FF2B5EF4-FFF2-40B4-BE49-F238E27FC236}">
                  <a16:creationId xmlns:a16="http://schemas.microsoft.com/office/drawing/2014/main" id="{C2FEE6D6-C66B-46A2-9717-D94CD2EEC516}"/>
                </a:ext>
              </a:extLst>
            </p:cNvPr>
            <p:cNvSpPr/>
            <p:nvPr/>
          </p:nvSpPr>
          <p:spPr bwMode="auto">
            <a:xfrm flipH="1">
              <a:off x="-9147964" y="76962"/>
              <a:ext cx="5869560" cy="70104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ihandform 11">
              <a:extLst>
                <a:ext uri="{FF2B5EF4-FFF2-40B4-BE49-F238E27FC236}">
                  <a16:creationId xmlns:a16="http://schemas.microsoft.com/office/drawing/2014/main" id="{50F8CA4D-DFF0-446B-B60D-6C59383E60CB}"/>
                </a:ext>
              </a:extLst>
            </p:cNvPr>
            <p:cNvSpPr/>
            <p:nvPr/>
          </p:nvSpPr>
          <p:spPr bwMode="auto">
            <a:xfrm flipH="1">
              <a:off x="-8869187" y="76962"/>
              <a:ext cx="5780859" cy="70104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ihandform 14">
              <a:extLst>
                <a:ext uri="{FF2B5EF4-FFF2-40B4-BE49-F238E27FC236}">
                  <a16:creationId xmlns:a16="http://schemas.microsoft.com/office/drawing/2014/main" id="{FE92DF35-F9F7-40F5-989F-13D90C622383}"/>
                </a:ext>
              </a:extLst>
            </p:cNvPr>
            <p:cNvSpPr/>
            <p:nvPr/>
          </p:nvSpPr>
          <p:spPr bwMode="auto">
            <a:xfrm flipH="1">
              <a:off x="-8268545" y="76962"/>
              <a:ext cx="5180216" cy="70104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ihandform 16">
              <a:extLst>
                <a:ext uri="{FF2B5EF4-FFF2-40B4-BE49-F238E27FC236}">
                  <a16:creationId xmlns:a16="http://schemas.microsoft.com/office/drawing/2014/main" id="{59DC02A7-D065-41E9-BB83-3E6B87C8FCDA}"/>
                </a:ext>
              </a:extLst>
            </p:cNvPr>
            <p:cNvSpPr/>
            <p:nvPr/>
          </p:nvSpPr>
          <p:spPr bwMode="auto">
            <a:xfrm flipH="1">
              <a:off x="-8065797" y="76962"/>
              <a:ext cx="5157408" cy="70104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ihandform 18">
              <a:extLst>
                <a:ext uri="{FF2B5EF4-FFF2-40B4-BE49-F238E27FC236}">
                  <a16:creationId xmlns:a16="http://schemas.microsoft.com/office/drawing/2014/main" id="{B956E204-209F-4483-A2D7-FDD5857C793A}"/>
                </a:ext>
              </a:extLst>
            </p:cNvPr>
            <p:cNvSpPr/>
            <p:nvPr/>
          </p:nvSpPr>
          <p:spPr bwMode="auto">
            <a:xfrm flipH="1">
              <a:off x="-7723660" y="76962"/>
              <a:ext cx="5461530" cy="70104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ihandform 20">
              <a:extLst>
                <a:ext uri="{FF2B5EF4-FFF2-40B4-BE49-F238E27FC236}">
                  <a16:creationId xmlns:a16="http://schemas.microsoft.com/office/drawing/2014/main" id="{63C141C1-7D94-41BC-9125-3049CE0F4262}"/>
                </a:ext>
              </a:extLst>
            </p:cNvPr>
            <p:cNvSpPr/>
            <p:nvPr/>
          </p:nvSpPr>
          <p:spPr bwMode="auto">
            <a:xfrm flipH="1">
              <a:off x="-6783414" y="76962"/>
              <a:ext cx="4338811" cy="70104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5" name="Freihandform 21">
              <a:extLst>
                <a:ext uri="{FF2B5EF4-FFF2-40B4-BE49-F238E27FC236}">
                  <a16:creationId xmlns:a16="http://schemas.microsoft.com/office/drawing/2014/main" id="{DF161C9E-F9BD-426C-AC90-44428E88D146}"/>
                </a:ext>
              </a:extLst>
            </p:cNvPr>
            <p:cNvSpPr/>
            <p:nvPr/>
          </p:nvSpPr>
          <p:spPr bwMode="auto">
            <a:xfrm flipH="1">
              <a:off x="-6608545" y="76962"/>
              <a:ext cx="4701225" cy="70104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6" name="Freihandform 22">
              <a:extLst>
                <a:ext uri="{FF2B5EF4-FFF2-40B4-BE49-F238E27FC236}">
                  <a16:creationId xmlns:a16="http://schemas.microsoft.com/office/drawing/2014/main" id="{5F6A9DD0-9049-4E35-AB52-2295FAD07BE0}"/>
                </a:ext>
              </a:extLst>
            </p:cNvPr>
            <p:cNvSpPr/>
            <p:nvPr userDrawn="1"/>
          </p:nvSpPr>
          <p:spPr bwMode="auto">
            <a:xfrm flipH="1">
              <a:off x="-4659626" y="76962"/>
              <a:ext cx="3837010" cy="70104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ihandform 23">
              <a:extLst>
                <a:ext uri="{FF2B5EF4-FFF2-40B4-BE49-F238E27FC236}">
                  <a16:creationId xmlns:a16="http://schemas.microsoft.com/office/drawing/2014/main" id="{844EE558-A987-4D5F-9409-50DA793C924A}"/>
                </a:ext>
              </a:extLst>
            </p:cNvPr>
            <p:cNvSpPr/>
            <p:nvPr userDrawn="1"/>
          </p:nvSpPr>
          <p:spPr bwMode="auto">
            <a:xfrm flipH="1">
              <a:off x="-4340299" y="86719"/>
              <a:ext cx="2828337" cy="3276730"/>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ihandform 25">
              <a:extLst>
                <a:ext uri="{FF2B5EF4-FFF2-40B4-BE49-F238E27FC236}">
                  <a16:creationId xmlns:a16="http://schemas.microsoft.com/office/drawing/2014/main" id="{BA0CA8CE-37BE-4004-9F24-18C47C58A73A}"/>
                </a:ext>
              </a:extLst>
            </p:cNvPr>
            <p:cNvSpPr/>
            <p:nvPr userDrawn="1"/>
          </p:nvSpPr>
          <p:spPr bwMode="auto">
            <a:xfrm flipH="1">
              <a:off x="-4005764" y="76962"/>
              <a:ext cx="2493803" cy="2283141"/>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12" name="Rechteck 11">
            <a:extLst>
              <a:ext uri="{FF2B5EF4-FFF2-40B4-BE49-F238E27FC236}">
                <a16:creationId xmlns:a16="http://schemas.microsoft.com/office/drawing/2014/main" id="{6AEF0598-4986-4C3D-A0BD-127B9AD43830}"/>
              </a:ext>
            </a:extLst>
          </p:cNvPr>
          <p:cNvSpPr/>
          <p:nvPr userDrawn="1"/>
        </p:nvSpPr>
        <p:spPr>
          <a:xfrm>
            <a:off x="3599214" y="-677"/>
            <a:ext cx="8592786" cy="68586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6" name="Foliennummernplatzhalter 5"/>
          <p:cNvSpPr>
            <a:spLocks noGrp="1"/>
          </p:cNvSpPr>
          <p:nvPr>
            <p:ph type="sldNum" sz="quarter" idx="12"/>
          </p:nvPr>
        </p:nvSpPr>
        <p:spPr/>
        <p:txBody>
          <a:bodyPr rtlCol="0"/>
          <a:lstStyle/>
          <a:p>
            <a:pPr rtl="0"/>
            <a:fld id="{A204E297-2C47-40A4-842B-FD18E4874900}" type="slidenum">
              <a:rPr lang="de-DE" noProof="0" smtClean="0"/>
              <a:t>‹Nr.›</a:t>
            </a:fld>
            <a:endParaRPr lang="de-DE" noProof="0" dirty="0"/>
          </a:p>
        </p:txBody>
      </p:sp>
      <p:sp>
        <p:nvSpPr>
          <p:cNvPr id="4" name="Datumsplatzhalter 3"/>
          <p:cNvSpPr>
            <a:spLocks noGrp="1"/>
          </p:cNvSpPr>
          <p:nvPr>
            <p:ph type="dt" sz="half" idx="10"/>
          </p:nvPr>
        </p:nvSpPr>
        <p:spPr/>
        <p:txBody>
          <a:bodyPr rtlCol="0"/>
          <a:lstStyle/>
          <a:p>
            <a:pPr rtl="0"/>
            <a:fld id="{42FE0C22-F210-416F-B22F-A6375BE4D616}" type="datetime1">
              <a:rPr lang="de-DE" noProof="0" smtClean="0"/>
              <a:t>19.02.2025</a:t>
            </a:fld>
            <a:endParaRPr lang="de-DE" noProof="0" dirty="0"/>
          </a:p>
        </p:txBody>
      </p:sp>
      <p:sp>
        <p:nvSpPr>
          <p:cNvPr id="5" name="Fußzeilenplatzhalter 4"/>
          <p:cNvSpPr>
            <a:spLocks noGrp="1"/>
          </p:cNvSpPr>
          <p:nvPr>
            <p:ph type="ftr" sz="quarter" idx="11"/>
          </p:nvPr>
        </p:nvSpPr>
        <p:spPr/>
        <p:txBody>
          <a:bodyPr rtlCol="0"/>
          <a:lstStyle/>
          <a:p>
            <a:pPr rtl="0"/>
            <a:endParaRPr lang="de-DE" noProof="0" dirty="0"/>
          </a:p>
        </p:txBody>
      </p:sp>
      <p:cxnSp>
        <p:nvCxnSpPr>
          <p:cNvPr id="14" name="Gerader Verbinder 13">
            <a:extLst>
              <a:ext uri="{FF2B5EF4-FFF2-40B4-BE49-F238E27FC236}">
                <a16:creationId xmlns:a16="http://schemas.microsoft.com/office/drawing/2014/main" id="{A4314920-E619-4EFC-ABED-C6607FFDCEFC}"/>
              </a:ext>
            </a:extLst>
          </p:cNvPr>
          <p:cNvCxnSpPr>
            <a:cxnSpLocks/>
          </p:cNvCxnSpPr>
          <p:nvPr userDrawn="1"/>
        </p:nvCxnSpPr>
        <p:spPr>
          <a:xfrm>
            <a:off x="3599214" y="-677"/>
            <a:ext cx="0" cy="6858677"/>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Freihandform 5">
            <a:extLst>
              <a:ext uri="{FF2B5EF4-FFF2-40B4-BE49-F238E27FC236}">
                <a16:creationId xmlns:a16="http://schemas.microsoft.com/office/drawing/2014/main" id="{36060E0F-19CE-4CEB-BA56-3FDAE5648A59}"/>
              </a:ext>
            </a:extLst>
          </p:cNvPr>
          <p:cNvSpPr>
            <a:spLocks/>
          </p:cNvSpPr>
          <p:nvPr userDrawn="1"/>
        </p:nvSpPr>
        <p:spPr bwMode="auto">
          <a:xfrm>
            <a:off x="61986" y="2029597"/>
            <a:ext cx="3372491" cy="2997562"/>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accent1"/>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800000">
            <a:off x="1818524" y="2197117"/>
            <a:ext cx="1722593"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2" name="Titel 1"/>
          <p:cNvSpPr>
            <a:spLocks noGrp="1"/>
          </p:cNvSpPr>
          <p:nvPr userDrawn="1">
            <p:ph type="title"/>
          </p:nvPr>
        </p:nvSpPr>
        <p:spPr>
          <a:xfrm>
            <a:off x="279443" y="2349925"/>
            <a:ext cx="2937576"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48" name="Freihandform 5">
            <a:extLst>
              <a:ext uri="{FF2B5EF4-FFF2-40B4-BE49-F238E27FC236}">
                <a16:creationId xmlns:a16="http://schemas.microsoft.com/office/drawing/2014/main" id="{1A7CEEF1-5681-4130-870F-528E3DBED1C2}"/>
              </a:ext>
            </a:extLst>
          </p:cNvPr>
          <p:cNvSpPr>
            <a:spLocks/>
          </p:cNvSpPr>
          <p:nvPr userDrawn="1"/>
        </p:nvSpPr>
        <p:spPr bwMode="auto">
          <a:xfrm>
            <a:off x="168275" y="4452139"/>
            <a:ext cx="1060897" cy="708455"/>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tx1">
              <a:lumMod val="85000"/>
              <a:lumOff val="15000"/>
            </a:schemeClr>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23" name="Inhaltsplatzhalter 2">
            <a:extLst>
              <a:ext uri="{FF2B5EF4-FFF2-40B4-BE49-F238E27FC236}">
                <a16:creationId xmlns:a16="http://schemas.microsoft.com/office/drawing/2014/main" id="{93AB100B-7366-469B-AD1B-F4E4142B4CC4}"/>
              </a:ext>
            </a:extLst>
          </p:cNvPr>
          <p:cNvSpPr>
            <a:spLocks noGrp="1"/>
          </p:cNvSpPr>
          <p:nvPr>
            <p:ph idx="1"/>
          </p:nvPr>
        </p:nvSpPr>
        <p:spPr>
          <a:xfrm>
            <a:off x="3821971" y="1397000"/>
            <a:ext cx="7578350" cy="4654808"/>
          </a:xfrm>
        </p:spPr>
        <p:txBody>
          <a:bodyPr rtlCol="0" anchor="t"/>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24" name="Inhaltskopfzeile 2">
            <a:extLst>
              <a:ext uri="{FF2B5EF4-FFF2-40B4-BE49-F238E27FC236}">
                <a16:creationId xmlns:a16="http://schemas.microsoft.com/office/drawing/2014/main" id="{65CAF933-13F7-426D-A298-8754850904CE}"/>
              </a:ext>
            </a:extLst>
          </p:cNvPr>
          <p:cNvSpPr>
            <a:spLocks noGrp="1"/>
          </p:cNvSpPr>
          <p:nvPr>
            <p:ph sz="half" idx="15" hasCustomPrompt="1"/>
          </p:nvPr>
        </p:nvSpPr>
        <p:spPr>
          <a:xfrm>
            <a:off x="3811188" y="812703"/>
            <a:ext cx="7621707" cy="460945"/>
          </a:xfrm>
        </p:spPr>
        <p:txBody>
          <a:bodyPr rtlCol="0"/>
          <a:lstStyle>
            <a:lvl1pPr marL="0" indent="0">
              <a:lnSpc>
                <a:spcPct val="100000"/>
              </a:lnSpc>
              <a:buNone/>
              <a:defRPr sz="1800">
                <a:latin typeface="+mj-lt"/>
              </a:defRPr>
            </a:lvl1pPr>
          </a:lstStyle>
          <a:p>
            <a:pPr lvl="0" rtl="0"/>
            <a:r>
              <a:rPr lang="de-DE" noProof="0" dirty="0"/>
              <a:t>Kopfzeile</a:t>
            </a:r>
          </a:p>
        </p:txBody>
      </p:sp>
    </p:spTree>
    <p:extLst>
      <p:ext uri="{BB962C8B-B14F-4D97-AF65-F5344CB8AC3E}">
        <p14:creationId xmlns:p14="http://schemas.microsoft.com/office/powerpoint/2010/main" val="38101476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el und Inhalt schwarz">
    <p:spTree>
      <p:nvGrpSpPr>
        <p:cNvPr id="1" name=""/>
        <p:cNvGrpSpPr/>
        <p:nvPr/>
      </p:nvGrpSpPr>
      <p:grpSpPr>
        <a:xfrm>
          <a:off x="0" y="0"/>
          <a:ext cx="0" cy="0"/>
          <a:chOff x="0" y="0"/>
          <a:chExt cx="0" cy="0"/>
        </a:xfrm>
      </p:grpSpPr>
      <p:grpSp>
        <p:nvGrpSpPr>
          <p:cNvPr id="80" name="Gruppieren 79"/>
          <p:cNvGrpSpPr/>
          <p:nvPr/>
        </p:nvGrpSpPr>
        <p:grpSpPr>
          <a:xfrm>
            <a:off x="261938" y="0"/>
            <a:ext cx="4360863" cy="6843713"/>
            <a:chOff x="261938" y="0"/>
            <a:chExt cx="4360863" cy="6843713"/>
          </a:xfrm>
        </p:grpSpPr>
        <p:sp>
          <p:nvSpPr>
            <p:cNvPr id="87" name="Freihandform 11"/>
            <p:cNvSpPr/>
            <p:nvPr userDrawn="1"/>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grpSp>
      <p:sp>
        <p:nvSpPr>
          <p:cNvPr id="4" name="Datumsplatzhalter 3"/>
          <p:cNvSpPr>
            <a:spLocks noGrp="1"/>
          </p:cNvSpPr>
          <p:nvPr>
            <p:ph type="dt" sz="half" idx="10"/>
          </p:nvPr>
        </p:nvSpPr>
        <p:spPr/>
        <p:txBody>
          <a:bodyPr rtlCol="0"/>
          <a:lstStyle/>
          <a:p>
            <a:pPr rtl="0"/>
            <a:fld id="{46B0BE17-C1FC-4DAE-886B-1F79B3C5412B}" type="datetime1">
              <a:rPr lang="de-DE" noProof="0" smtClean="0"/>
              <a:t>19.02.2025</a:t>
            </a:fld>
            <a:endParaRPr lang="de-DE" noProof="0" dirty="0"/>
          </a:p>
        </p:txBody>
      </p:sp>
      <p:sp>
        <p:nvSpPr>
          <p:cNvPr id="11" name="Freihandform 5">
            <a:extLst>
              <a:ext uri="{FF2B5EF4-FFF2-40B4-BE49-F238E27FC236}">
                <a16:creationId xmlns:a16="http://schemas.microsoft.com/office/drawing/2014/main" id="{36060E0F-19CE-4CEB-BA56-3FDAE5648A59}"/>
              </a:ext>
            </a:extLst>
          </p:cNvPr>
          <p:cNvSpPr>
            <a:spLocks/>
          </p:cNvSpPr>
          <p:nvPr userDrawn="1"/>
        </p:nvSpPr>
        <p:spPr bwMode="auto">
          <a:xfrm>
            <a:off x="369605" y="1879719"/>
            <a:ext cx="4937664" cy="3297318"/>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accent1"/>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0800000">
            <a:off x="1957388" y="4621333"/>
            <a:ext cx="1722593"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43" name="Freihandform: Form 42">
            <a:extLst>
              <a:ext uri="{FF2B5EF4-FFF2-40B4-BE49-F238E27FC236}">
                <a16:creationId xmlns:a16="http://schemas.microsoft.com/office/drawing/2014/main" id="{4463ED2E-F436-4C78-9D09-ECC568CAECBB}"/>
              </a:ext>
            </a:extLst>
          </p:cNvPr>
          <p:cNvSpPr>
            <a:spLocks/>
          </p:cNvSpPr>
          <p:nvPr userDrawn="1"/>
        </p:nvSpPr>
        <p:spPr bwMode="auto">
          <a:xfrm flipH="1">
            <a:off x="3407031" y="0"/>
            <a:ext cx="8784969" cy="6858000"/>
          </a:xfrm>
          <a:custGeom>
            <a:avLst/>
            <a:gdLst>
              <a:gd name="connsiteX0" fmla="*/ 5588301 w 8784969"/>
              <a:gd name="connsiteY0" fmla="*/ 0 h 6858000"/>
              <a:gd name="connsiteX1" fmla="*/ 1468988 w 8784969"/>
              <a:gd name="connsiteY1" fmla="*/ 0 h 6858000"/>
              <a:gd name="connsiteX2" fmla="*/ 1156162 w 8784969"/>
              <a:gd name="connsiteY2" fmla="*/ 199232 h 6858000"/>
              <a:gd name="connsiteX3" fmla="*/ 847304 w 8784969"/>
              <a:gd name="connsiteY3" fmla="*/ 429068 h 6858000"/>
              <a:gd name="connsiteX4" fmla="*/ 578156 w 8784969"/>
              <a:gd name="connsiteY4" fmla="*/ 691737 h 6858000"/>
              <a:gd name="connsiteX5" fmla="*/ 331069 w 8784969"/>
              <a:gd name="connsiteY5" fmla="*/ 987239 h 6858000"/>
              <a:gd name="connsiteX6" fmla="*/ 119280 w 8784969"/>
              <a:gd name="connsiteY6" fmla="*/ 1321048 h 6858000"/>
              <a:gd name="connsiteX7" fmla="*/ 0 w 8784969"/>
              <a:gd name="connsiteY7" fmla="*/ 1557746 h 6858000"/>
              <a:gd name="connsiteX8" fmla="*/ 0 w 8784969"/>
              <a:gd name="connsiteY8" fmla="*/ 4538060 h 6858000"/>
              <a:gd name="connsiteX9" fmla="*/ 57509 w 8784969"/>
              <a:gd name="connsiteY9" fmla="*/ 4686493 h 6858000"/>
              <a:gd name="connsiteX10" fmla="*/ 247236 w 8784969"/>
              <a:gd name="connsiteY10" fmla="*/ 5069552 h 6858000"/>
              <a:gd name="connsiteX11" fmla="*/ 481086 w 8784969"/>
              <a:gd name="connsiteY11" fmla="*/ 5419777 h 6858000"/>
              <a:gd name="connsiteX12" fmla="*/ 741410 w 8784969"/>
              <a:gd name="connsiteY12" fmla="*/ 5726224 h 6858000"/>
              <a:gd name="connsiteX13" fmla="*/ 1023795 w 8784969"/>
              <a:gd name="connsiteY13" fmla="*/ 5999838 h 6858000"/>
              <a:gd name="connsiteX14" fmla="*/ 1332653 w 8784969"/>
              <a:gd name="connsiteY14" fmla="*/ 6251562 h 6858000"/>
              <a:gd name="connsiteX15" fmla="*/ 1650336 w 8784969"/>
              <a:gd name="connsiteY15" fmla="*/ 6470453 h 6858000"/>
              <a:gd name="connsiteX16" fmla="*/ 1976844 w 8784969"/>
              <a:gd name="connsiteY16" fmla="*/ 6645566 h 6858000"/>
              <a:gd name="connsiteX17" fmla="*/ 2321000 w 8784969"/>
              <a:gd name="connsiteY17" fmla="*/ 6804261 h 6858000"/>
              <a:gd name="connsiteX18" fmla="*/ 2460016 w 8784969"/>
              <a:gd name="connsiteY18" fmla="*/ 6858000 h 6858000"/>
              <a:gd name="connsiteX19" fmla="*/ 6444063 w 8784969"/>
              <a:gd name="connsiteY19" fmla="*/ 6858000 h 6858000"/>
              <a:gd name="connsiteX20" fmla="*/ 6733266 w 8784969"/>
              <a:gd name="connsiteY20" fmla="*/ 6744066 h 6858000"/>
              <a:gd name="connsiteX21" fmla="*/ 7099484 w 8784969"/>
              <a:gd name="connsiteY21" fmla="*/ 6585371 h 6858000"/>
              <a:gd name="connsiteX22" fmla="*/ 7439228 w 8784969"/>
              <a:gd name="connsiteY22" fmla="*/ 6382897 h 6858000"/>
              <a:gd name="connsiteX23" fmla="*/ 7756911 w 8784969"/>
              <a:gd name="connsiteY23" fmla="*/ 6147589 h 6858000"/>
              <a:gd name="connsiteX24" fmla="*/ 8052533 w 8784969"/>
              <a:gd name="connsiteY24" fmla="*/ 5868503 h 6858000"/>
              <a:gd name="connsiteX25" fmla="*/ 8299620 w 8784969"/>
              <a:gd name="connsiteY25" fmla="*/ 5562056 h 6858000"/>
              <a:gd name="connsiteX26" fmla="*/ 8405514 w 8784969"/>
              <a:gd name="connsiteY26" fmla="*/ 5386944 h 6858000"/>
              <a:gd name="connsiteX27" fmla="*/ 8502584 w 8784969"/>
              <a:gd name="connsiteY27" fmla="*/ 5200886 h 6858000"/>
              <a:gd name="connsiteX28" fmla="*/ 8582005 w 8784969"/>
              <a:gd name="connsiteY28" fmla="*/ 5009357 h 6858000"/>
              <a:gd name="connsiteX29" fmla="*/ 8652601 w 8784969"/>
              <a:gd name="connsiteY29" fmla="*/ 4806883 h 6858000"/>
              <a:gd name="connsiteX30" fmla="*/ 8714373 w 8784969"/>
              <a:gd name="connsiteY30" fmla="*/ 4571576 h 6858000"/>
              <a:gd name="connsiteX31" fmla="*/ 8749671 w 8784969"/>
              <a:gd name="connsiteY31" fmla="*/ 4352685 h 6858000"/>
              <a:gd name="connsiteX32" fmla="*/ 8771732 w 8784969"/>
              <a:gd name="connsiteY32" fmla="*/ 4106433 h 6858000"/>
              <a:gd name="connsiteX33" fmla="*/ 8784969 w 8784969"/>
              <a:gd name="connsiteY33" fmla="*/ 3843764 h 6858000"/>
              <a:gd name="connsiteX34" fmla="*/ 8758495 w 8784969"/>
              <a:gd name="connsiteY34" fmla="*/ 3597512 h 6858000"/>
              <a:gd name="connsiteX35" fmla="*/ 8714373 w 8784969"/>
              <a:gd name="connsiteY35" fmla="*/ 3345787 h 6858000"/>
              <a:gd name="connsiteX36" fmla="*/ 8652601 w 8784969"/>
              <a:gd name="connsiteY36" fmla="*/ 3115952 h 6858000"/>
              <a:gd name="connsiteX37" fmla="*/ 8582005 w 8784969"/>
              <a:gd name="connsiteY37" fmla="*/ 2880644 h 6858000"/>
              <a:gd name="connsiteX38" fmla="*/ 8502584 w 8784969"/>
              <a:gd name="connsiteY38" fmla="*/ 2645337 h 6858000"/>
              <a:gd name="connsiteX39" fmla="*/ 8405514 w 8784969"/>
              <a:gd name="connsiteY39" fmla="*/ 2426446 h 6858000"/>
              <a:gd name="connsiteX40" fmla="*/ 8290795 w 8784969"/>
              <a:gd name="connsiteY40" fmla="*/ 2223972 h 6858000"/>
              <a:gd name="connsiteX41" fmla="*/ 8171664 w 8784969"/>
              <a:gd name="connsiteY41" fmla="*/ 2021498 h 6858000"/>
              <a:gd name="connsiteX42" fmla="*/ 7889279 w 8784969"/>
              <a:gd name="connsiteY42" fmla="*/ 1643911 h 6858000"/>
              <a:gd name="connsiteX43" fmla="*/ 7571596 w 8784969"/>
              <a:gd name="connsiteY43" fmla="*/ 1277269 h 6858000"/>
              <a:gd name="connsiteX44" fmla="*/ 7218615 w 8784969"/>
              <a:gd name="connsiteY44" fmla="*/ 954406 h 6858000"/>
              <a:gd name="connsiteX45" fmla="*/ 6839160 w 8784969"/>
              <a:gd name="connsiteY45" fmla="*/ 664375 h 6858000"/>
              <a:gd name="connsiteX46" fmla="*/ 6428820 w 8784969"/>
              <a:gd name="connsiteY46" fmla="*/ 418123 h 6858000"/>
              <a:gd name="connsiteX47" fmla="*/ 6005242 w 8784969"/>
              <a:gd name="connsiteY47" fmla="*/ 1828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8784969" h="6858000">
                <a:moveTo>
                  <a:pt x="5588301" y="0"/>
                </a:moveTo>
                <a:lnTo>
                  <a:pt x="1468988" y="0"/>
                </a:lnTo>
                <a:lnTo>
                  <a:pt x="1156162" y="199232"/>
                </a:lnTo>
                <a:lnTo>
                  <a:pt x="847304" y="429068"/>
                </a:lnTo>
                <a:lnTo>
                  <a:pt x="578156" y="691737"/>
                </a:lnTo>
                <a:lnTo>
                  <a:pt x="331069" y="987239"/>
                </a:lnTo>
                <a:lnTo>
                  <a:pt x="119280" y="1321048"/>
                </a:lnTo>
                <a:lnTo>
                  <a:pt x="0" y="1557746"/>
                </a:lnTo>
                <a:lnTo>
                  <a:pt x="0" y="4538060"/>
                </a:lnTo>
                <a:lnTo>
                  <a:pt x="57509" y="4686493"/>
                </a:lnTo>
                <a:lnTo>
                  <a:pt x="247236" y="5069552"/>
                </a:lnTo>
                <a:lnTo>
                  <a:pt x="481086" y="5419777"/>
                </a:lnTo>
                <a:lnTo>
                  <a:pt x="741410" y="5726224"/>
                </a:lnTo>
                <a:lnTo>
                  <a:pt x="1023795" y="5999838"/>
                </a:lnTo>
                <a:lnTo>
                  <a:pt x="1332653" y="6251562"/>
                </a:lnTo>
                <a:lnTo>
                  <a:pt x="1650336" y="6470453"/>
                </a:lnTo>
                <a:lnTo>
                  <a:pt x="1976844" y="6645566"/>
                </a:lnTo>
                <a:lnTo>
                  <a:pt x="2321000" y="6804261"/>
                </a:lnTo>
                <a:lnTo>
                  <a:pt x="2460016" y="6858000"/>
                </a:lnTo>
                <a:lnTo>
                  <a:pt x="6444063" y="6858000"/>
                </a:lnTo>
                <a:lnTo>
                  <a:pt x="6733266" y="6744066"/>
                </a:lnTo>
                <a:lnTo>
                  <a:pt x="7099484" y="6585371"/>
                </a:lnTo>
                <a:lnTo>
                  <a:pt x="7439228" y="6382897"/>
                </a:lnTo>
                <a:lnTo>
                  <a:pt x="7756911" y="6147589"/>
                </a:lnTo>
                <a:lnTo>
                  <a:pt x="8052533" y="5868503"/>
                </a:lnTo>
                <a:lnTo>
                  <a:pt x="8299620" y="5562056"/>
                </a:lnTo>
                <a:lnTo>
                  <a:pt x="8405514" y="5386944"/>
                </a:lnTo>
                <a:lnTo>
                  <a:pt x="8502584" y="5200886"/>
                </a:lnTo>
                <a:lnTo>
                  <a:pt x="8582005" y="5009357"/>
                </a:lnTo>
                <a:lnTo>
                  <a:pt x="8652601" y="4806883"/>
                </a:lnTo>
                <a:lnTo>
                  <a:pt x="8714373" y="4571576"/>
                </a:lnTo>
                <a:lnTo>
                  <a:pt x="8749671" y="4352685"/>
                </a:lnTo>
                <a:lnTo>
                  <a:pt x="8771732" y="4106433"/>
                </a:lnTo>
                <a:lnTo>
                  <a:pt x="8784969" y="3843764"/>
                </a:lnTo>
                <a:lnTo>
                  <a:pt x="8758495" y="3597512"/>
                </a:lnTo>
                <a:lnTo>
                  <a:pt x="8714373" y="3345787"/>
                </a:lnTo>
                <a:lnTo>
                  <a:pt x="8652601" y="3115952"/>
                </a:lnTo>
                <a:lnTo>
                  <a:pt x="8582005" y="2880644"/>
                </a:lnTo>
                <a:lnTo>
                  <a:pt x="8502584" y="2645337"/>
                </a:lnTo>
                <a:lnTo>
                  <a:pt x="8405514" y="2426446"/>
                </a:lnTo>
                <a:lnTo>
                  <a:pt x="8290795" y="2223972"/>
                </a:lnTo>
                <a:lnTo>
                  <a:pt x="8171664" y="2021498"/>
                </a:lnTo>
                <a:lnTo>
                  <a:pt x="7889279" y="1643911"/>
                </a:lnTo>
                <a:lnTo>
                  <a:pt x="7571596" y="1277269"/>
                </a:lnTo>
                <a:lnTo>
                  <a:pt x="7218615" y="954406"/>
                </a:lnTo>
                <a:lnTo>
                  <a:pt x="6839160" y="664375"/>
                </a:lnTo>
                <a:lnTo>
                  <a:pt x="6428820" y="418123"/>
                </a:lnTo>
                <a:lnTo>
                  <a:pt x="6005242" y="182816"/>
                </a:lnTo>
                <a:close/>
              </a:path>
            </a:pathLst>
          </a:custGeom>
          <a:solidFill>
            <a:schemeClr val="tx1">
              <a:lumMod val="75000"/>
              <a:lumOff val="25000"/>
            </a:schemeClr>
          </a:solidFill>
          <a:ln>
            <a:noFill/>
          </a:ln>
        </p:spPr>
        <p:txBody>
          <a:bodyPr vert="horz" wrap="square" lIns="91440" tIns="45720" rIns="91440" bIns="45720" numCol="1" rtlCol="0" anchor="t" anchorCtr="0" compatLnSpc="1">
            <a:prstTxWarp prst="textNoShape">
              <a:avLst/>
            </a:prstTxWarp>
            <a:noAutofit/>
          </a:bodyPr>
          <a:lstStyle/>
          <a:p>
            <a:pPr rtl="0"/>
            <a:endParaRPr lang="de-DE" noProof="0" dirty="0"/>
          </a:p>
        </p:txBody>
      </p:sp>
      <p:sp>
        <p:nvSpPr>
          <p:cNvPr id="5" name="Fußzeilenplatzhalter 4"/>
          <p:cNvSpPr>
            <a:spLocks noGrp="1"/>
          </p:cNvSpPr>
          <p:nvPr>
            <p:ph type="ftr" sz="quarter" idx="11"/>
          </p:nvPr>
        </p:nvSpPr>
        <p:spPr/>
        <p:txBody>
          <a:bodyPr rtlCol="0"/>
          <a:lstStyle/>
          <a:p>
            <a:pPr rtl="0"/>
            <a:endParaRPr lang="de-DE" noProof="0" dirty="0"/>
          </a:p>
        </p:txBody>
      </p:sp>
      <p:sp>
        <p:nvSpPr>
          <p:cNvPr id="6" name="Foliennummernplatzhalter 5"/>
          <p:cNvSpPr>
            <a:spLocks noGrp="1"/>
          </p:cNvSpPr>
          <p:nvPr>
            <p:ph type="sldNum" sz="quarter" idx="12"/>
          </p:nvPr>
        </p:nvSpPr>
        <p:spPr/>
        <p:txBody>
          <a:bodyPr rtlCol="0"/>
          <a:lstStyle/>
          <a:p>
            <a:pPr rtl="0"/>
            <a:fld id="{A204E297-2C47-40A4-842B-FD18E4874900}" type="slidenum">
              <a:rPr lang="de-DE" noProof="0" smtClean="0"/>
              <a:t>‹Nr.›</a:t>
            </a:fld>
            <a:endParaRPr lang="de-DE" noProof="0" dirty="0"/>
          </a:p>
        </p:txBody>
      </p:sp>
      <p:sp>
        <p:nvSpPr>
          <p:cNvPr id="7" name="Titel 6">
            <a:extLst>
              <a:ext uri="{FF2B5EF4-FFF2-40B4-BE49-F238E27FC236}">
                <a16:creationId xmlns:a16="http://schemas.microsoft.com/office/drawing/2014/main" id="{89245B68-D7BE-4D62-BC2B-4D5729E566E9}"/>
              </a:ext>
            </a:extLst>
          </p:cNvPr>
          <p:cNvSpPr>
            <a:spLocks noGrp="1"/>
          </p:cNvSpPr>
          <p:nvPr>
            <p:ph type="title"/>
          </p:nvPr>
        </p:nvSpPr>
        <p:spPr>
          <a:xfrm>
            <a:off x="398682" y="2325648"/>
            <a:ext cx="3498667" cy="2456485"/>
          </a:xfrm>
        </p:spPr>
        <p:txBody>
          <a:bodyPr rtlCol="0"/>
          <a:lstStyle/>
          <a:p>
            <a:pPr rtl="0"/>
            <a:r>
              <a:rPr lang="de-DE" noProof="0" smtClean="0"/>
              <a:t>Titelmasterformat durch Klicken bearbeiten</a:t>
            </a:r>
            <a:endParaRPr lang="de-DE" noProof="0" dirty="0"/>
          </a:p>
        </p:txBody>
      </p:sp>
      <p:sp>
        <p:nvSpPr>
          <p:cNvPr id="9" name="Inhaltsplatzhalter 8">
            <a:extLst>
              <a:ext uri="{FF2B5EF4-FFF2-40B4-BE49-F238E27FC236}">
                <a16:creationId xmlns:a16="http://schemas.microsoft.com/office/drawing/2014/main" id="{AD30D061-37A7-4261-B0A0-8ADD86394B36}"/>
              </a:ext>
            </a:extLst>
          </p:cNvPr>
          <p:cNvSpPr>
            <a:spLocks noGrp="1"/>
          </p:cNvSpPr>
          <p:nvPr>
            <p:ph sz="quarter" idx="14"/>
          </p:nvPr>
        </p:nvSpPr>
        <p:spPr>
          <a:xfrm>
            <a:off x="5100638" y="838986"/>
            <a:ext cx="6292850" cy="5241303"/>
          </a:xfrm>
        </p:spPr>
        <p:txBody>
          <a:bodyPr rtlCol="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Tree>
    <p:extLst>
      <p:ext uri="{BB962C8B-B14F-4D97-AF65-F5344CB8AC3E}">
        <p14:creationId xmlns:p14="http://schemas.microsoft.com/office/powerpoint/2010/main" val="15203382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Bild mit Beschriftung">
    <p:spTree>
      <p:nvGrpSpPr>
        <p:cNvPr id="1" name=""/>
        <p:cNvGrpSpPr/>
        <p:nvPr/>
      </p:nvGrpSpPr>
      <p:grpSpPr>
        <a:xfrm>
          <a:off x="0" y="0"/>
          <a:ext cx="0" cy="0"/>
          <a:chOff x="0" y="0"/>
          <a:chExt cx="0" cy="0"/>
        </a:xfrm>
      </p:grpSpPr>
      <p:grpSp>
        <p:nvGrpSpPr>
          <p:cNvPr id="10" name="Gruppieren 9">
            <a:extLst>
              <a:ext uri="{FF2B5EF4-FFF2-40B4-BE49-F238E27FC236}">
                <a16:creationId xmlns:a16="http://schemas.microsoft.com/office/drawing/2014/main" id="{0C895FDC-2C4F-4DDB-8BAF-F96F3F29E496}"/>
              </a:ext>
            </a:extLst>
          </p:cNvPr>
          <p:cNvGrpSpPr/>
          <p:nvPr userDrawn="1"/>
        </p:nvGrpSpPr>
        <p:grpSpPr>
          <a:xfrm>
            <a:off x="3975193" y="1"/>
            <a:ext cx="8918389" cy="6858000"/>
            <a:chOff x="-9741005" y="76962"/>
            <a:chExt cx="8918389" cy="7010413"/>
          </a:xfrm>
        </p:grpSpPr>
        <p:sp>
          <p:nvSpPr>
            <p:cNvPr id="19" name="Freihandform 5">
              <a:extLst>
                <a:ext uri="{FF2B5EF4-FFF2-40B4-BE49-F238E27FC236}">
                  <a16:creationId xmlns:a16="http://schemas.microsoft.com/office/drawing/2014/main" id="{F6F62C76-F2A2-4C4A-A2CF-7478D192F41F}"/>
                </a:ext>
              </a:extLst>
            </p:cNvPr>
            <p:cNvSpPr/>
            <p:nvPr/>
          </p:nvSpPr>
          <p:spPr bwMode="auto">
            <a:xfrm flipH="1">
              <a:off x="-9741005" y="76962"/>
              <a:ext cx="6166080" cy="70104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ihandform 8">
              <a:extLst>
                <a:ext uri="{FF2B5EF4-FFF2-40B4-BE49-F238E27FC236}">
                  <a16:creationId xmlns:a16="http://schemas.microsoft.com/office/drawing/2014/main" id="{C2FEE6D6-C66B-46A2-9717-D94CD2EEC516}"/>
                </a:ext>
              </a:extLst>
            </p:cNvPr>
            <p:cNvSpPr/>
            <p:nvPr/>
          </p:nvSpPr>
          <p:spPr bwMode="auto">
            <a:xfrm flipH="1">
              <a:off x="-9147964" y="76962"/>
              <a:ext cx="5869560" cy="70104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ihandform 11">
              <a:extLst>
                <a:ext uri="{FF2B5EF4-FFF2-40B4-BE49-F238E27FC236}">
                  <a16:creationId xmlns:a16="http://schemas.microsoft.com/office/drawing/2014/main" id="{50F8CA4D-DFF0-446B-B60D-6C59383E60CB}"/>
                </a:ext>
              </a:extLst>
            </p:cNvPr>
            <p:cNvSpPr/>
            <p:nvPr/>
          </p:nvSpPr>
          <p:spPr bwMode="auto">
            <a:xfrm flipH="1">
              <a:off x="-8869187" y="76962"/>
              <a:ext cx="5780859" cy="70104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ihandform 14">
              <a:extLst>
                <a:ext uri="{FF2B5EF4-FFF2-40B4-BE49-F238E27FC236}">
                  <a16:creationId xmlns:a16="http://schemas.microsoft.com/office/drawing/2014/main" id="{FE92DF35-F9F7-40F5-989F-13D90C622383}"/>
                </a:ext>
              </a:extLst>
            </p:cNvPr>
            <p:cNvSpPr/>
            <p:nvPr/>
          </p:nvSpPr>
          <p:spPr bwMode="auto">
            <a:xfrm flipH="1">
              <a:off x="-8268545" y="76962"/>
              <a:ext cx="5180216" cy="70104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ihandform 16">
              <a:extLst>
                <a:ext uri="{FF2B5EF4-FFF2-40B4-BE49-F238E27FC236}">
                  <a16:creationId xmlns:a16="http://schemas.microsoft.com/office/drawing/2014/main" id="{59DC02A7-D065-41E9-BB83-3E6B87C8FCDA}"/>
                </a:ext>
              </a:extLst>
            </p:cNvPr>
            <p:cNvSpPr/>
            <p:nvPr/>
          </p:nvSpPr>
          <p:spPr bwMode="auto">
            <a:xfrm flipH="1">
              <a:off x="-8065797" y="76962"/>
              <a:ext cx="5157408" cy="70104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ihandform 18">
              <a:extLst>
                <a:ext uri="{FF2B5EF4-FFF2-40B4-BE49-F238E27FC236}">
                  <a16:creationId xmlns:a16="http://schemas.microsoft.com/office/drawing/2014/main" id="{B956E204-209F-4483-A2D7-FDD5857C793A}"/>
                </a:ext>
              </a:extLst>
            </p:cNvPr>
            <p:cNvSpPr/>
            <p:nvPr/>
          </p:nvSpPr>
          <p:spPr bwMode="auto">
            <a:xfrm flipH="1">
              <a:off x="-7723660" y="76962"/>
              <a:ext cx="5461530" cy="70104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ihandform 20">
              <a:extLst>
                <a:ext uri="{FF2B5EF4-FFF2-40B4-BE49-F238E27FC236}">
                  <a16:creationId xmlns:a16="http://schemas.microsoft.com/office/drawing/2014/main" id="{63C141C1-7D94-41BC-9125-3049CE0F4262}"/>
                </a:ext>
              </a:extLst>
            </p:cNvPr>
            <p:cNvSpPr/>
            <p:nvPr/>
          </p:nvSpPr>
          <p:spPr bwMode="auto">
            <a:xfrm flipH="1">
              <a:off x="-6783414" y="76962"/>
              <a:ext cx="4338811" cy="70104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5" name="Freihandform 21">
              <a:extLst>
                <a:ext uri="{FF2B5EF4-FFF2-40B4-BE49-F238E27FC236}">
                  <a16:creationId xmlns:a16="http://schemas.microsoft.com/office/drawing/2014/main" id="{DF161C9E-F9BD-426C-AC90-44428E88D146}"/>
                </a:ext>
              </a:extLst>
            </p:cNvPr>
            <p:cNvSpPr/>
            <p:nvPr/>
          </p:nvSpPr>
          <p:spPr bwMode="auto">
            <a:xfrm flipH="1">
              <a:off x="-6608545" y="76962"/>
              <a:ext cx="4701225" cy="70104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6" name="Freihandform 22">
              <a:extLst>
                <a:ext uri="{FF2B5EF4-FFF2-40B4-BE49-F238E27FC236}">
                  <a16:creationId xmlns:a16="http://schemas.microsoft.com/office/drawing/2014/main" id="{5F6A9DD0-9049-4E35-AB52-2295FAD07BE0}"/>
                </a:ext>
              </a:extLst>
            </p:cNvPr>
            <p:cNvSpPr/>
            <p:nvPr userDrawn="1"/>
          </p:nvSpPr>
          <p:spPr bwMode="auto">
            <a:xfrm flipH="1">
              <a:off x="-4659626" y="76962"/>
              <a:ext cx="3837010" cy="70104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ihandform 23">
              <a:extLst>
                <a:ext uri="{FF2B5EF4-FFF2-40B4-BE49-F238E27FC236}">
                  <a16:creationId xmlns:a16="http://schemas.microsoft.com/office/drawing/2014/main" id="{844EE558-A987-4D5F-9409-50DA793C924A}"/>
                </a:ext>
              </a:extLst>
            </p:cNvPr>
            <p:cNvSpPr/>
            <p:nvPr userDrawn="1"/>
          </p:nvSpPr>
          <p:spPr bwMode="auto">
            <a:xfrm flipH="1">
              <a:off x="-4340299" y="86719"/>
              <a:ext cx="2828337" cy="3276730"/>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ihandform 25">
              <a:extLst>
                <a:ext uri="{FF2B5EF4-FFF2-40B4-BE49-F238E27FC236}">
                  <a16:creationId xmlns:a16="http://schemas.microsoft.com/office/drawing/2014/main" id="{BA0CA8CE-37BE-4004-9F24-18C47C58A73A}"/>
                </a:ext>
              </a:extLst>
            </p:cNvPr>
            <p:cNvSpPr/>
            <p:nvPr userDrawn="1"/>
          </p:nvSpPr>
          <p:spPr bwMode="auto">
            <a:xfrm flipH="1">
              <a:off x="-4005764" y="76962"/>
              <a:ext cx="2493803" cy="2283141"/>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11" name="Freihandform 5">
            <a:extLst>
              <a:ext uri="{FF2B5EF4-FFF2-40B4-BE49-F238E27FC236}">
                <a16:creationId xmlns:a16="http://schemas.microsoft.com/office/drawing/2014/main" id="{36060E0F-19CE-4CEB-BA56-3FDAE5648A59}"/>
              </a:ext>
            </a:extLst>
          </p:cNvPr>
          <p:cNvSpPr>
            <a:spLocks/>
          </p:cNvSpPr>
          <p:nvPr userDrawn="1"/>
        </p:nvSpPr>
        <p:spPr bwMode="auto">
          <a:xfrm>
            <a:off x="8733805" y="2029597"/>
            <a:ext cx="3372491" cy="2997562"/>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accent1"/>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0800000">
            <a:off x="9539001" y="4459774"/>
            <a:ext cx="1722593"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6" name="Foliennummernplatzhalter 5"/>
          <p:cNvSpPr>
            <a:spLocks noGrp="1"/>
          </p:cNvSpPr>
          <p:nvPr>
            <p:ph type="sldNum" sz="quarter" idx="12"/>
          </p:nvPr>
        </p:nvSpPr>
        <p:spPr/>
        <p:txBody>
          <a:bodyPr rtlCol="0"/>
          <a:lstStyle/>
          <a:p>
            <a:pPr rtl="0"/>
            <a:fld id="{A204E297-2C47-40A4-842B-FD18E4874900}" type="slidenum">
              <a:rPr lang="de-DE" noProof="0" smtClean="0"/>
              <a:t>‹Nr.›</a:t>
            </a:fld>
            <a:endParaRPr lang="de-DE" noProof="0" dirty="0"/>
          </a:p>
        </p:txBody>
      </p:sp>
      <p:sp>
        <p:nvSpPr>
          <p:cNvPr id="2" name="Titel 1"/>
          <p:cNvSpPr>
            <a:spLocks noGrp="1"/>
          </p:cNvSpPr>
          <p:nvPr userDrawn="1">
            <p:ph type="title"/>
          </p:nvPr>
        </p:nvSpPr>
        <p:spPr>
          <a:xfrm>
            <a:off x="8951262" y="2349925"/>
            <a:ext cx="2937576"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12" name="Rechteck 11">
            <a:extLst>
              <a:ext uri="{FF2B5EF4-FFF2-40B4-BE49-F238E27FC236}">
                <a16:creationId xmlns:a16="http://schemas.microsoft.com/office/drawing/2014/main" id="{6AEF0598-4986-4C3D-A0BD-127B9AD43830}"/>
              </a:ext>
            </a:extLst>
          </p:cNvPr>
          <p:cNvSpPr/>
          <p:nvPr userDrawn="1"/>
        </p:nvSpPr>
        <p:spPr>
          <a:xfrm>
            <a:off x="0" y="-677"/>
            <a:ext cx="8592786" cy="68586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4" name="Datumsplatzhalter 3"/>
          <p:cNvSpPr>
            <a:spLocks noGrp="1"/>
          </p:cNvSpPr>
          <p:nvPr>
            <p:ph type="dt" sz="half" idx="10"/>
          </p:nvPr>
        </p:nvSpPr>
        <p:spPr/>
        <p:txBody>
          <a:bodyPr rtlCol="0"/>
          <a:lstStyle/>
          <a:p>
            <a:pPr rtl="0"/>
            <a:fld id="{D86B1B07-3064-4647-87C7-B48DB068779F}" type="datetime1">
              <a:rPr lang="de-DE" noProof="0" smtClean="0"/>
              <a:t>19.02.2025</a:t>
            </a:fld>
            <a:endParaRPr lang="de-DE" noProof="0" dirty="0"/>
          </a:p>
        </p:txBody>
      </p:sp>
      <p:sp>
        <p:nvSpPr>
          <p:cNvPr id="5" name="Fußzeilenplatzhalter 4"/>
          <p:cNvSpPr>
            <a:spLocks noGrp="1"/>
          </p:cNvSpPr>
          <p:nvPr>
            <p:ph type="ftr" sz="quarter" idx="11"/>
          </p:nvPr>
        </p:nvSpPr>
        <p:spPr/>
        <p:txBody>
          <a:bodyPr rtlCol="0"/>
          <a:lstStyle/>
          <a:p>
            <a:pPr rtl="0"/>
            <a:endParaRPr lang="de-DE" noProof="0" dirty="0"/>
          </a:p>
        </p:txBody>
      </p:sp>
      <p:cxnSp>
        <p:nvCxnSpPr>
          <p:cNvPr id="14" name="Gerader Verbinder 13">
            <a:extLst>
              <a:ext uri="{FF2B5EF4-FFF2-40B4-BE49-F238E27FC236}">
                <a16:creationId xmlns:a16="http://schemas.microsoft.com/office/drawing/2014/main" id="{A4314920-E619-4EFC-ABED-C6607FFDCEFC}"/>
              </a:ext>
            </a:extLst>
          </p:cNvPr>
          <p:cNvCxnSpPr>
            <a:cxnSpLocks/>
          </p:cNvCxnSpPr>
          <p:nvPr userDrawn="1"/>
        </p:nvCxnSpPr>
        <p:spPr>
          <a:xfrm>
            <a:off x="8592786" y="-677"/>
            <a:ext cx="0" cy="6858677"/>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8" name="Freihandform 5">
            <a:extLst>
              <a:ext uri="{FF2B5EF4-FFF2-40B4-BE49-F238E27FC236}">
                <a16:creationId xmlns:a16="http://schemas.microsoft.com/office/drawing/2014/main" id="{1A7CEEF1-5681-4130-870F-528E3DBED1C2}"/>
              </a:ext>
            </a:extLst>
          </p:cNvPr>
          <p:cNvSpPr>
            <a:spLocks/>
          </p:cNvSpPr>
          <p:nvPr userDrawn="1"/>
        </p:nvSpPr>
        <p:spPr bwMode="auto">
          <a:xfrm>
            <a:off x="10582987" y="1893639"/>
            <a:ext cx="1060897" cy="708455"/>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tx1">
              <a:lumMod val="85000"/>
              <a:lumOff val="15000"/>
            </a:schemeClr>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23" name="Bildplatzhalter 2">
            <a:extLst>
              <a:ext uri="{FF2B5EF4-FFF2-40B4-BE49-F238E27FC236}">
                <a16:creationId xmlns:a16="http://schemas.microsoft.com/office/drawing/2014/main" id="{D4EB48B4-8AD9-4F11-89AF-BD12EA589997}"/>
              </a:ext>
            </a:extLst>
          </p:cNvPr>
          <p:cNvSpPr>
            <a:spLocks noGrp="1"/>
          </p:cNvSpPr>
          <p:nvPr>
            <p:ph type="pic" idx="1"/>
          </p:nvPr>
        </p:nvSpPr>
        <p:spPr>
          <a:xfrm>
            <a:off x="804672" y="813816"/>
            <a:ext cx="7498080" cy="4572000"/>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de-DE" noProof="0" smtClean="0"/>
              <a:t>Bild durch Klicken auf Symbol hinzufügen</a:t>
            </a:r>
            <a:endParaRPr lang="de-DE" noProof="0" dirty="0"/>
          </a:p>
        </p:txBody>
      </p:sp>
      <p:sp>
        <p:nvSpPr>
          <p:cNvPr id="24" name="Textplatzhalter 3">
            <a:extLst>
              <a:ext uri="{FF2B5EF4-FFF2-40B4-BE49-F238E27FC236}">
                <a16:creationId xmlns:a16="http://schemas.microsoft.com/office/drawing/2014/main" id="{D31FDF18-13E5-4AD8-9512-81D8CF8715AC}"/>
              </a:ext>
            </a:extLst>
          </p:cNvPr>
          <p:cNvSpPr>
            <a:spLocks noGrp="1"/>
          </p:cNvSpPr>
          <p:nvPr>
            <p:ph type="body" sz="half" idx="2"/>
          </p:nvPr>
        </p:nvSpPr>
        <p:spPr>
          <a:xfrm>
            <a:off x="804671" y="5385816"/>
            <a:ext cx="7498080" cy="484632"/>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de-DE" noProof="0" smtClean="0"/>
              <a:t>Formatvorlagen des Textmasters bearbeiten</a:t>
            </a:r>
          </a:p>
        </p:txBody>
      </p:sp>
    </p:spTree>
    <p:extLst>
      <p:ext uri="{BB962C8B-B14F-4D97-AF65-F5344CB8AC3E}">
        <p14:creationId xmlns:p14="http://schemas.microsoft.com/office/powerpoint/2010/main" val="534106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el und Inhalt der 3 Spalten">
    <p:spTree>
      <p:nvGrpSpPr>
        <p:cNvPr id="1" name=""/>
        <p:cNvGrpSpPr/>
        <p:nvPr/>
      </p:nvGrpSpPr>
      <p:grpSpPr>
        <a:xfrm>
          <a:off x="0" y="0"/>
          <a:ext cx="0" cy="0"/>
          <a:chOff x="0" y="0"/>
          <a:chExt cx="0" cy="0"/>
        </a:xfrm>
      </p:grpSpPr>
      <p:grpSp>
        <p:nvGrpSpPr>
          <p:cNvPr id="80" name="Gruppieren 79"/>
          <p:cNvGrpSpPr/>
          <p:nvPr/>
        </p:nvGrpSpPr>
        <p:grpSpPr>
          <a:xfrm flipH="1">
            <a:off x="38100"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6786340" flipV="1">
            <a:off x="2543487" y="816217"/>
            <a:ext cx="1335707" cy="69816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34" name="Freihandform: Form 33">
            <a:extLst>
              <a:ext uri="{FF2B5EF4-FFF2-40B4-BE49-F238E27FC236}">
                <a16:creationId xmlns:a16="http://schemas.microsoft.com/office/drawing/2014/main" id="{C112C725-A112-4CA5-AF43-E92C44765DAD}"/>
              </a:ext>
            </a:extLst>
          </p:cNvPr>
          <p:cNvSpPr/>
          <p:nvPr userDrawn="1"/>
        </p:nvSpPr>
        <p:spPr>
          <a:xfrm flipV="1">
            <a:off x="1" y="0"/>
            <a:ext cx="3421063" cy="2408104"/>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2" name="Titel 1"/>
          <p:cNvSpPr>
            <a:spLocks noGrp="1"/>
          </p:cNvSpPr>
          <p:nvPr userDrawn="1">
            <p:ph type="title"/>
          </p:nvPr>
        </p:nvSpPr>
        <p:spPr>
          <a:xfrm>
            <a:off x="30662" y="-10806"/>
            <a:ext cx="3112552"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5" name="Fußzeilenplatzhalter 4"/>
          <p:cNvSpPr>
            <a:spLocks noGrp="1"/>
          </p:cNvSpPr>
          <p:nvPr userDrawn="1">
            <p:ph type="ftr" sz="quarter" idx="11"/>
          </p:nvPr>
        </p:nvSpPr>
        <p:spPr>
          <a:xfrm>
            <a:off x="800894" y="6227064"/>
            <a:ext cx="10588752" cy="320040"/>
          </a:xfrm>
        </p:spPr>
        <p:txBody>
          <a:bodyPr rtlCol="0"/>
          <a:lstStyle/>
          <a:p>
            <a:pPr rtl="0"/>
            <a:endParaRPr lang="de-DE" noProof="0" dirty="0"/>
          </a:p>
        </p:txBody>
      </p:sp>
      <p:sp>
        <p:nvSpPr>
          <p:cNvPr id="31" name="Inhaltsplatzhalter 2">
            <a:extLst>
              <a:ext uri="{FF2B5EF4-FFF2-40B4-BE49-F238E27FC236}">
                <a16:creationId xmlns:a16="http://schemas.microsoft.com/office/drawing/2014/main" id="{E62201C3-EEF2-4D1D-B8AB-52AA59DD67A4}"/>
              </a:ext>
            </a:extLst>
          </p:cNvPr>
          <p:cNvSpPr>
            <a:spLocks noGrp="1"/>
          </p:cNvSpPr>
          <p:nvPr>
            <p:ph sz="half" idx="1"/>
          </p:nvPr>
        </p:nvSpPr>
        <p:spPr>
          <a:xfrm>
            <a:off x="800894" y="3643500"/>
            <a:ext cx="3420000" cy="2382651"/>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32" name="Inhaltsplatzhalter 3">
            <a:extLst>
              <a:ext uri="{FF2B5EF4-FFF2-40B4-BE49-F238E27FC236}">
                <a16:creationId xmlns:a16="http://schemas.microsoft.com/office/drawing/2014/main" id="{33663903-41DD-413B-AB8C-9F42D238C61E}"/>
              </a:ext>
            </a:extLst>
          </p:cNvPr>
          <p:cNvSpPr>
            <a:spLocks noGrp="1"/>
          </p:cNvSpPr>
          <p:nvPr>
            <p:ph sz="half" idx="13"/>
          </p:nvPr>
        </p:nvSpPr>
        <p:spPr>
          <a:xfrm>
            <a:off x="4387159" y="3643500"/>
            <a:ext cx="3420000" cy="2382651"/>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33" name="Inhaltsplatzhalter 4">
            <a:extLst>
              <a:ext uri="{FF2B5EF4-FFF2-40B4-BE49-F238E27FC236}">
                <a16:creationId xmlns:a16="http://schemas.microsoft.com/office/drawing/2014/main" id="{82AAA3FA-E48E-4E4C-8D76-08BF173CE096}"/>
              </a:ext>
            </a:extLst>
          </p:cNvPr>
          <p:cNvSpPr>
            <a:spLocks noGrp="1"/>
          </p:cNvSpPr>
          <p:nvPr>
            <p:ph sz="half" idx="14"/>
          </p:nvPr>
        </p:nvSpPr>
        <p:spPr>
          <a:xfrm>
            <a:off x="7973424" y="3643500"/>
            <a:ext cx="3420000" cy="2382651"/>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35" name="Inhaltskopfzeile 2">
            <a:extLst>
              <a:ext uri="{FF2B5EF4-FFF2-40B4-BE49-F238E27FC236}">
                <a16:creationId xmlns:a16="http://schemas.microsoft.com/office/drawing/2014/main" id="{89F404A6-871E-4316-91C4-E577D8E03200}"/>
              </a:ext>
            </a:extLst>
          </p:cNvPr>
          <p:cNvSpPr>
            <a:spLocks noGrp="1"/>
          </p:cNvSpPr>
          <p:nvPr>
            <p:ph sz="half" idx="15" hasCustomPrompt="1"/>
          </p:nvPr>
        </p:nvSpPr>
        <p:spPr>
          <a:xfrm>
            <a:off x="800894" y="2841523"/>
            <a:ext cx="3420000" cy="641065"/>
          </a:xfrm>
        </p:spPr>
        <p:txBody>
          <a:bodyPr rtlCol="0"/>
          <a:lstStyle>
            <a:lvl1pPr marL="0" indent="0">
              <a:lnSpc>
                <a:spcPct val="100000"/>
              </a:lnSpc>
              <a:buNone/>
              <a:defRPr sz="1600">
                <a:latin typeface="+mj-lt"/>
              </a:defRPr>
            </a:lvl1pPr>
          </a:lstStyle>
          <a:p>
            <a:pPr lvl="0" rtl="0"/>
            <a:r>
              <a:rPr lang="de-DE" noProof="0" dirty="0"/>
              <a:t>Kopfzeile</a:t>
            </a:r>
          </a:p>
        </p:txBody>
      </p:sp>
      <p:sp>
        <p:nvSpPr>
          <p:cNvPr id="36" name="Inhaltskopfzeile 3">
            <a:extLst>
              <a:ext uri="{FF2B5EF4-FFF2-40B4-BE49-F238E27FC236}">
                <a16:creationId xmlns:a16="http://schemas.microsoft.com/office/drawing/2014/main" id="{F37010D9-0206-4FA6-8EB0-4A74785D5855}"/>
              </a:ext>
            </a:extLst>
          </p:cNvPr>
          <p:cNvSpPr>
            <a:spLocks noGrp="1"/>
          </p:cNvSpPr>
          <p:nvPr>
            <p:ph sz="half" idx="16" hasCustomPrompt="1"/>
          </p:nvPr>
        </p:nvSpPr>
        <p:spPr>
          <a:xfrm>
            <a:off x="4387159" y="2841523"/>
            <a:ext cx="3420000" cy="641065"/>
          </a:xfrm>
        </p:spPr>
        <p:txBody>
          <a:bodyPr rtlCol="0"/>
          <a:lstStyle>
            <a:lvl1pPr marL="0" indent="0">
              <a:lnSpc>
                <a:spcPct val="100000"/>
              </a:lnSpc>
              <a:buNone/>
              <a:defRPr sz="1600">
                <a:latin typeface="+mj-lt"/>
              </a:defRPr>
            </a:lvl1pPr>
          </a:lstStyle>
          <a:p>
            <a:pPr lvl="0" rtl="0"/>
            <a:r>
              <a:rPr lang="de-DE" noProof="0" dirty="0"/>
              <a:t>Kopfzeile</a:t>
            </a:r>
          </a:p>
        </p:txBody>
      </p:sp>
      <p:sp>
        <p:nvSpPr>
          <p:cNvPr id="37" name="Inhaltskopfzeile 4">
            <a:extLst>
              <a:ext uri="{FF2B5EF4-FFF2-40B4-BE49-F238E27FC236}">
                <a16:creationId xmlns:a16="http://schemas.microsoft.com/office/drawing/2014/main" id="{5CBA984A-AB57-4AE4-896F-42CC2AAB8B5D}"/>
              </a:ext>
            </a:extLst>
          </p:cNvPr>
          <p:cNvSpPr>
            <a:spLocks noGrp="1"/>
          </p:cNvSpPr>
          <p:nvPr>
            <p:ph sz="half" idx="17" hasCustomPrompt="1"/>
          </p:nvPr>
        </p:nvSpPr>
        <p:spPr>
          <a:xfrm>
            <a:off x="7973424" y="2841523"/>
            <a:ext cx="3420000" cy="641065"/>
          </a:xfrm>
        </p:spPr>
        <p:txBody>
          <a:bodyPr rtlCol="0"/>
          <a:lstStyle>
            <a:lvl1pPr marL="0" indent="0">
              <a:lnSpc>
                <a:spcPct val="100000"/>
              </a:lnSpc>
              <a:buNone/>
              <a:defRPr sz="1600">
                <a:latin typeface="+mj-lt"/>
              </a:defRPr>
            </a:lvl1pPr>
          </a:lstStyle>
          <a:p>
            <a:pPr lvl="0" rtl="0"/>
            <a:r>
              <a:rPr lang="de-DE" noProof="0" dirty="0"/>
              <a:t>Kopfzeile</a:t>
            </a:r>
          </a:p>
        </p:txBody>
      </p:sp>
      <p:cxnSp>
        <p:nvCxnSpPr>
          <p:cNvPr id="38" name="Gerader Verbinder 37">
            <a:extLst>
              <a:ext uri="{FF2B5EF4-FFF2-40B4-BE49-F238E27FC236}">
                <a16:creationId xmlns:a16="http://schemas.microsoft.com/office/drawing/2014/main" id="{B7A8DADA-A3F9-464A-B9BA-25A365C1AC1D}"/>
              </a:ext>
              <a:ext uri="{C183D7F6-B498-43B3-948B-1728B52AA6E4}">
                <adec:decorative xmlns:adec="http://schemas.microsoft.com/office/drawing/2017/decorative" xmlns="" val="1"/>
              </a:ext>
            </a:extLst>
          </p:cNvPr>
          <p:cNvCxnSpPr/>
          <p:nvPr userDrawn="1"/>
        </p:nvCxnSpPr>
        <p:spPr>
          <a:xfrm>
            <a:off x="4304027" y="2743200"/>
            <a:ext cx="0" cy="3644900"/>
          </a:xfrm>
          <a:prstGeom prst="line">
            <a:avLst/>
          </a:prstGeom>
          <a:ln w="31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Gerader Verbinder 38">
            <a:extLst>
              <a:ext uri="{FF2B5EF4-FFF2-40B4-BE49-F238E27FC236}">
                <a16:creationId xmlns:a16="http://schemas.microsoft.com/office/drawing/2014/main" id="{00216F6A-AB47-4B4B-9DD2-361F771E616B}"/>
              </a:ext>
              <a:ext uri="{C183D7F6-B498-43B3-948B-1728B52AA6E4}">
                <adec:decorative xmlns:adec="http://schemas.microsoft.com/office/drawing/2017/decorative" xmlns="" val="1"/>
              </a:ext>
            </a:extLst>
          </p:cNvPr>
          <p:cNvCxnSpPr/>
          <p:nvPr userDrawn="1"/>
        </p:nvCxnSpPr>
        <p:spPr>
          <a:xfrm>
            <a:off x="7890293" y="2743200"/>
            <a:ext cx="0" cy="3644900"/>
          </a:xfrm>
          <a:prstGeom prst="line">
            <a:avLst/>
          </a:prstGeom>
          <a:ln w="3175">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48491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el und Bilder">
    <p:spTree>
      <p:nvGrpSpPr>
        <p:cNvPr id="1" name=""/>
        <p:cNvGrpSpPr/>
        <p:nvPr/>
      </p:nvGrpSpPr>
      <p:grpSpPr>
        <a:xfrm>
          <a:off x="0" y="0"/>
          <a:ext cx="0" cy="0"/>
          <a:chOff x="0" y="0"/>
          <a:chExt cx="0" cy="0"/>
        </a:xfrm>
      </p:grpSpPr>
      <p:grpSp>
        <p:nvGrpSpPr>
          <p:cNvPr id="80" name="Gruppieren 79"/>
          <p:cNvGrpSpPr/>
          <p:nvPr/>
        </p:nvGrpSpPr>
        <p:grpSpPr>
          <a:xfrm>
            <a:off x="-417513"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4" name="Datumsplatzhalter 3"/>
          <p:cNvSpPr>
            <a:spLocks noGrp="1"/>
          </p:cNvSpPr>
          <p:nvPr>
            <p:ph type="dt" sz="half" idx="10"/>
          </p:nvPr>
        </p:nvSpPr>
        <p:spPr/>
        <p:txBody>
          <a:bodyPr rtlCol="0"/>
          <a:lstStyle/>
          <a:p>
            <a:pPr rtl="0"/>
            <a:fld id="{6BE6A599-AD85-4747-93BA-77ABB3026457}" type="datetime1">
              <a:rPr lang="de-DE" noProof="0" smtClean="0"/>
              <a:t>19.02.2025</a:t>
            </a:fld>
            <a:endParaRPr lang="de-DE" noProof="0" dirty="0"/>
          </a:p>
        </p:txBody>
      </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grpSp>
        <p:nvGrpSpPr>
          <p:cNvPr id="9" name="Gruppieren 8">
            <a:extLst>
              <a:ext uri="{FF2B5EF4-FFF2-40B4-BE49-F238E27FC236}">
                <a16:creationId xmlns:a16="http://schemas.microsoft.com/office/drawing/2014/main" id="{903349DA-09EE-462C-94DB-80E15A5F4FAE}"/>
              </a:ext>
            </a:extLst>
          </p:cNvPr>
          <p:cNvGrpSpPr/>
          <p:nvPr userDrawn="1"/>
        </p:nvGrpSpPr>
        <p:grpSpPr>
          <a:xfrm>
            <a:off x="1" y="3663950"/>
            <a:ext cx="4537613" cy="3194050"/>
            <a:chOff x="1" y="3649663"/>
            <a:chExt cx="4537613" cy="3194050"/>
          </a:xfrm>
        </p:grpSpPr>
        <p:sp>
          <p:nvSpPr>
            <p:cNvPr id="16" name="Gleichschenkliges Dreieck 15">
              <a:extLst>
                <a:ext uri="{FF2B5EF4-FFF2-40B4-BE49-F238E27FC236}">
                  <a16:creationId xmlns:a16="http://schemas.microsoft.com/office/drawing/2014/main" id="{E50B9CD5-BF82-4FA5-965C-3A2910331D2B}"/>
                </a:ext>
              </a:extLst>
            </p:cNvPr>
            <p:cNvSpPr/>
            <p:nvPr userDrawn="1"/>
          </p:nvSpPr>
          <p:spPr>
            <a:xfrm rot="1415293">
              <a:off x="1849954" y="3656856"/>
              <a:ext cx="1771649"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34" name="Freihandform: Form 33">
              <a:extLst>
                <a:ext uri="{FF2B5EF4-FFF2-40B4-BE49-F238E27FC236}">
                  <a16:creationId xmlns:a16="http://schemas.microsoft.com/office/drawing/2014/main" id="{C112C725-A112-4CA5-AF43-E92C44765DAD}"/>
                </a:ext>
              </a:extLst>
            </p:cNvPr>
            <p:cNvSpPr/>
            <p:nvPr userDrawn="1"/>
          </p:nvSpPr>
          <p:spPr>
            <a:xfrm>
              <a:off x="1" y="3649663"/>
              <a:ext cx="4537613" cy="3194050"/>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grpSp>
      <p:sp>
        <p:nvSpPr>
          <p:cNvPr id="2" name="Titel 1"/>
          <p:cNvSpPr>
            <a:spLocks noGrp="1"/>
          </p:cNvSpPr>
          <p:nvPr userDrawn="1">
            <p:ph type="title"/>
          </p:nvPr>
        </p:nvSpPr>
        <p:spPr>
          <a:xfrm>
            <a:off x="298206" y="4119869"/>
            <a:ext cx="3112552"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5" name="Fußzeilenplatzhalter 4"/>
          <p:cNvSpPr>
            <a:spLocks noGrp="1"/>
          </p:cNvSpPr>
          <p:nvPr userDrawn="1">
            <p:ph type="ftr" sz="quarter" idx="11"/>
          </p:nvPr>
        </p:nvSpPr>
        <p:spPr/>
        <p:txBody>
          <a:bodyPr rtlCol="0"/>
          <a:lstStyle/>
          <a:p>
            <a:pPr rtl="0"/>
            <a:endParaRPr lang="de-DE" noProof="0" dirty="0"/>
          </a:p>
        </p:txBody>
      </p:sp>
      <p:sp>
        <p:nvSpPr>
          <p:cNvPr id="47" name="Bildplatzhalter 46">
            <a:extLst>
              <a:ext uri="{FF2B5EF4-FFF2-40B4-BE49-F238E27FC236}">
                <a16:creationId xmlns:a16="http://schemas.microsoft.com/office/drawing/2014/main" id="{76C467B5-F894-4C8E-85EA-68892E97CE1C}"/>
              </a:ext>
            </a:extLst>
          </p:cNvPr>
          <p:cNvSpPr>
            <a:spLocks noGrp="1"/>
          </p:cNvSpPr>
          <p:nvPr>
            <p:ph type="pic" sz="quarter" idx="13" hasCustomPrompt="1"/>
          </p:nvPr>
        </p:nvSpPr>
        <p:spPr>
          <a:xfrm>
            <a:off x="2414060" y="578617"/>
            <a:ext cx="2546068" cy="2118396"/>
          </a:xfrm>
          <a:custGeom>
            <a:avLst/>
            <a:gdLst>
              <a:gd name="connsiteX0" fmla="*/ 1223494 w 2546068"/>
              <a:gd name="connsiteY0" fmla="*/ 0 h 2118396"/>
              <a:gd name="connsiteX1" fmla="*/ 1301645 w 2546068"/>
              <a:gd name="connsiteY1" fmla="*/ 1481 h 2118396"/>
              <a:gd name="connsiteX2" fmla="*/ 1456993 w 2546068"/>
              <a:gd name="connsiteY2" fmla="*/ 11902 h 2118396"/>
              <a:gd name="connsiteX3" fmla="*/ 1599220 w 2546068"/>
              <a:gd name="connsiteY3" fmla="*/ 34335 h 2118396"/>
              <a:gd name="connsiteX4" fmla="*/ 1729636 w 2546068"/>
              <a:gd name="connsiteY4" fmla="*/ 64429 h 2118396"/>
              <a:gd name="connsiteX5" fmla="*/ 1850510 w 2546068"/>
              <a:gd name="connsiteY5" fmla="*/ 106121 h 2118396"/>
              <a:gd name="connsiteX6" fmla="*/ 1957783 w 2546068"/>
              <a:gd name="connsiteY6" fmla="*/ 155682 h 2118396"/>
              <a:gd name="connsiteX7" fmla="*/ 2054916 w 2546068"/>
              <a:gd name="connsiteY7" fmla="*/ 211661 h 2118396"/>
              <a:gd name="connsiteX8" fmla="*/ 2145607 w 2546068"/>
              <a:gd name="connsiteY8" fmla="*/ 274682 h 2118396"/>
              <a:gd name="connsiteX9" fmla="*/ 2225800 w 2546068"/>
              <a:gd name="connsiteY9" fmla="*/ 341014 h 2118396"/>
              <a:gd name="connsiteX10" fmla="*/ 2291914 w 2546068"/>
              <a:gd name="connsiteY10" fmla="*/ 411070 h 2118396"/>
              <a:gd name="connsiteX11" fmla="*/ 2353137 w 2546068"/>
              <a:gd name="connsiteY11" fmla="*/ 485890 h 2118396"/>
              <a:gd name="connsiteX12" fmla="*/ 2405292 w 2546068"/>
              <a:gd name="connsiteY12" fmla="*/ 560705 h 2118396"/>
              <a:gd name="connsiteX13" fmla="*/ 2448261 w 2546068"/>
              <a:gd name="connsiteY13" fmla="*/ 634482 h 2118396"/>
              <a:gd name="connsiteX14" fmla="*/ 2480729 w 2546068"/>
              <a:gd name="connsiteY14" fmla="*/ 711569 h 2118396"/>
              <a:gd name="connsiteX15" fmla="*/ 2507232 w 2546068"/>
              <a:gd name="connsiteY15" fmla="*/ 784095 h 2118396"/>
              <a:gd name="connsiteX16" fmla="*/ 2526576 w 2546068"/>
              <a:gd name="connsiteY16" fmla="*/ 857447 h 2118396"/>
              <a:gd name="connsiteX17" fmla="*/ 2537805 w 2546068"/>
              <a:gd name="connsiteY17" fmla="*/ 923338 h 2118396"/>
              <a:gd name="connsiteX18" fmla="*/ 2542592 w 2546068"/>
              <a:gd name="connsiteY18" fmla="*/ 996270 h 2118396"/>
              <a:gd name="connsiteX19" fmla="*/ 2546068 w 2546068"/>
              <a:gd name="connsiteY19" fmla="*/ 1073553 h 2118396"/>
              <a:gd name="connsiteX20" fmla="*/ 2541074 w 2546068"/>
              <a:gd name="connsiteY20" fmla="*/ 1156012 h 2118396"/>
              <a:gd name="connsiteX21" fmla="*/ 2531548 w 2546068"/>
              <a:gd name="connsiteY21" fmla="*/ 1246342 h 2118396"/>
              <a:gd name="connsiteX22" fmla="*/ 2514982 w 2546068"/>
              <a:gd name="connsiteY22" fmla="*/ 1338535 h 2118396"/>
              <a:gd name="connsiteX23" fmla="*/ 2491138 w 2546068"/>
              <a:gd name="connsiteY23" fmla="*/ 1430517 h 2118396"/>
              <a:gd name="connsiteX24" fmla="*/ 2452977 w 2546068"/>
              <a:gd name="connsiteY24" fmla="*/ 1524151 h 2118396"/>
              <a:gd name="connsiteX25" fmla="*/ 2410997 w 2546068"/>
              <a:gd name="connsiteY25" fmla="*/ 1616126 h 2118396"/>
              <a:gd name="connsiteX26" fmla="*/ 2353983 w 2546068"/>
              <a:gd name="connsiteY26" fmla="*/ 1703537 h 2118396"/>
              <a:gd name="connsiteX27" fmla="*/ 2285633 w 2546068"/>
              <a:gd name="connsiteY27" fmla="*/ 1787007 h 2118396"/>
              <a:gd name="connsiteX28" fmla="*/ 2202368 w 2546068"/>
              <a:gd name="connsiteY28" fmla="*/ 1866949 h 2118396"/>
              <a:gd name="connsiteX29" fmla="*/ 2108841 w 2546068"/>
              <a:gd name="connsiteY29" fmla="*/ 1936527 h 2118396"/>
              <a:gd name="connsiteX30" fmla="*/ 2054440 w 2546068"/>
              <a:gd name="connsiteY30" fmla="*/ 1967998 h 2118396"/>
              <a:gd name="connsiteX31" fmla="*/ 1996221 w 2546068"/>
              <a:gd name="connsiteY31" fmla="*/ 1997810 h 2118396"/>
              <a:gd name="connsiteX32" fmla="*/ 1935734 w 2546068"/>
              <a:gd name="connsiteY32" fmla="*/ 2023685 h 2118396"/>
              <a:gd name="connsiteX33" fmla="*/ 1871429 w 2546068"/>
              <a:gd name="connsiteY33" fmla="*/ 2047901 h 2118396"/>
              <a:gd name="connsiteX34" fmla="*/ 1796147 w 2546068"/>
              <a:gd name="connsiteY34" fmla="*/ 2071283 h 2118396"/>
              <a:gd name="connsiteX35" fmla="*/ 1725516 w 2546068"/>
              <a:gd name="connsiteY35" fmla="*/ 2087830 h 2118396"/>
              <a:gd name="connsiteX36" fmla="*/ 1645579 w 2546068"/>
              <a:gd name="connsiteY36" fmla="*/ 2102302 h 2118396"/>
              <a:gd name="connsiteX37" fmla="*/ 1560034 w 2546068"/>
              <a:gd name="connsiteY37" fmla="*/ 2115321 h 2118396"/>
              <a:gd name="connsiteX38" fmla="*/ 1478782 w 2546068"/>
              <a:gd name="connsiteY38" fmla="*/ 2118396 h 2118396"/>
              <a:gd name="connsiteX39" fmla="*/ 1395262 w 2546068"/>
              <a:gd name="connsiteY39" fmla="*/ 2117535 h 2118396"/>
              <a:gd name="connsiteX40" fmla="*/ 1318423 w 2546068"/>
              <a:gd name="connsiteY40" fmla="*/ 2111703 h 2118396"/>
              <a:gd name="connsiteX41" fmla="*/ 1239555 w 2546068"/>
              <a:gd name="connsiteY41" fmla="*/ 2104006 h 2118396"/>
              <a:gd name="connsiteX42" fmla="*/ 1160448 w 2546068"/>
              <a:gd name="connsiteY42" fmla="*/ 2094237 h 2118396"/>
              <a:gd name="connsiteX43" fmla="*/ 1086232 w 2546068"/>
              <a:gd name="connsiteY43" fmla="*/ 2079704 h 2118396"/>
              <a:gd name="connsiteX44" fmla="*/ 1016906 w 2546068"/>
              <a:gd name="connsiteY44" fmla="*/ 2060408 h 2118396"/>
              <a:gd name="connsiteX45" fmla="*/ 947461 w 2546068"/>
              <a:gd name="connsiteY45" fmla="*/ 2040076 h 2118396"/>
              <a:gd name="connsiteX46" fmla="*/ 816325 w 2546068"/>
              <a:gd name="connsiteY46" fmla="*/ 1988020 h 2118396"/>
              <a:gd name="connsiteX47" fmla="*/ 687812 w 2546068"/>
              <a:gd name="connsiteY47" fmla="*/ 1927263 h 2118396"/>
              <a:gd name="connsiteX48" fmla="*/ 572659 w 2546068"/>
              <a:gd name="connsiteY48" fmla="*/ 1856566 h 2118396"/>
              <a:gd name="connsiteX49" fmla="*/ 467528 w 2546068"/>
              <a:gd name="connsiteY49" fmla="*/ 1778414 h 2118396"/>
              <a:gd name="connsiteX50" fmla="*/ 375877 w 2546068"/>
              <a:gd name="connsiteY50" fmla="*/ 1691359 h 2118396"/>
              <a:gd name="connsiteX51" fmla="*/ 287447 w 2546068"/>
              <a:gd name="connsiteY51" fmla="*/ 1600782 h 2118396"/>
              <a:gd name="connsiteX52" fmla="*/ 212976 w 2546068"/>
              <a:gd name="connsiteY52" fmla="*/ 1505446 h 2118396"/>
              <a:gd name="connsiteX53" fmla="*/ 149003 w 2546068"/>
              <a:gd name="connsiteY53" fmla="*/ 1406799 h 2118396"/>
              <a:gd name="connsiteX54" fmla="*/ 94218 w 2546068"/>
              <a:gd name="connsiteY54" fmla="*/ 1309191 h 2118396"/>
              <a:gd name="connsiteX55" fmla="*/ 53512 w 2546068"/>
              <a:gd name="connsiteY55" fmla="*/ 1207860 h 2118396"/>
              <a:gd name="connsiteX56" fmla="*/ 22351 w 2546068"/>
              <a:gd name="connsiteY56" fmla="*/ 1110676 h 2118396"/>
              <a:gd name="connsiteX57" fmla="*/ 7297 w 2546068"/>
              <a:gd name="connsiteY57" fmla="*/ 1011634 h 2118396"/>
              <a:gd name="connsiteX58" fmla="*/ 0 w 2546068"/>
              <a:gd name="connsiteY58" fmla="*/ 916946 h 2118396"/>
              <a:gd name="connsiteX59" fmla="*/ 3440 w 2546068"/>
              <a:gd name="connsiteY59" fmla="*/ 821019 h 2118396"/>
              <a:gd name="connsiteX60" fmla="*/ 27284 w 2546068"/>
              <a:gd name="connsiteY60" fmla="*/ 729037 h 2118396"/>
              <a:gd name="connsiteX61" fmla="*/ 59957 w 2546068"/>
              <a:gd name="connsiteY61" fmla="*/ 634986 h 2118396"/>
              <a:gd name="connsiteX62" fmla="*/ 102295 w 2546068"/>
              <a:gd name="connsiteY62" fmla="*/ 546119 h 2118396"/>
              <a:gd name="connsiteX63" fmla="*/ 161457 w 2546068"/>
              <a:gd name="connsiteY63" fmla="*/ 461610 h 2118396"/>
              <a:gd name="connsiteX64" fmla="*/ 228256 w 2546068"/>
              <a:gd name="connsiteY64" fmla="*/ 380418 h 2118396"/>
              <a:gd name="connsiteX65" fmla="*/ 306869 w 2546068"/>
              <a:gd name="connsiteY65" fmla="*/ 307312 h 2118396"/>
              <a:gd name="connsiteX66" fmla="*/ 396818 w 2546068"/>
              <a:gd name="connsiteY66" fmla="*/ 238146 h 2118396"/>
              <a:gd name="connsiteX67" fmla="*/ 500250 w 2546068"/>
              <a:gd name="connsiteY67" fmla="*/ 175824 h 2118396"/>
              <a:gd name="connsiteX68" fmla="*/ 610007 w 2546068"/>
              <a:gd name="connsiteY68" fmla="*/ 121169 h 2118396"/>
              <a:gd name="connsiteX69" fmla="*/ 729908 w 2546068"/>
              <a:gd name="connsiteY69" fmla="*/ 75842 h 2118396"/>
              <a:gd name="connsiteX70" fmla="*/ 791351 w 2546068"/>
              <a:gd name="connsiteY70" fmla="*/ 58256 h 2118396"/>
              <a:gd name="connsiteX71" fmla="*/ 856613 w 2546068"/>
              <a:gd name="connsiteY71" fmla="*/ 42328 h 2118396"/>
              <a:gd name="connsiteX72" fmla="*/ 927243 w 2546068"/>
              <a:gd name="connsiteY72" fmla="*/ 25781 h 2118396"/>
              <a:gd name="connsiteX73" fmla="*/ 998471 w 2546068"/>
              <a:gd name="connsiteY73" fmla="*/ 14414 h 2118396"/>
              <a:gd name="connsiteX74" fmla="*/ 1070058 w 2546068"/>
              <a:gd name="connsiteY74" fmla="*/ 6155 h 2118396"/>
              <a:gd name="connsiteX75" fmla="*/ 1147611 w 2546068"/>
              <a:gd name="connsiteY75" fmla="*/ 2456 h 2118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546068" h="2118396">
                <a:moveTo>
                  <a:pt x="1223494" y="0"/>
                </a:moveTo>
                <a:lnTo>
                  <a:pt x="1301645" y="1481"/>
                </a:lnTo>
                <a:lnTo>
                  <a:pt x="1456993" y="11902"/>
                </a:lnTo>
                <a:lnTo>
                  <a:pt x="1599220" y="34335"/>
                </a:lnTo>
                <a:lnTo>
                  <a:pt x="1729636" y="64429"/>
                </a:lnTo>
                <a:lnTo>
                  <a:pt x="1850510" y="106121"/>
                </a:lnTo>
                <a:lnTo>
                  <a:pt x="1957783" y="155682"/>
                </a:lnTo>
                <a:lnTo>
                  <a:pt x="2054916" y="211661"/>
                </a:lnTo>
                <a:lnTo>
                  <a:pt x="2145607" y="274682"/>
                </a:lnTo>
                <a:lnTo>
                  <a:pt x="2225800" y="341014"/>
                </a:lnTo>
                <a:lnTo>
                  <a:pt x="2291914" y="411070"/>
                </a:lnTo>
                <a:lnTo>
                  <a:pt x="2353137" y="485890"/>
                </a:lnTo>
                <a:lnTo>
                  <a:pt x="2405292" y="560705"/>
                </a:lnTo>
                <a:lnTo>
                  <a:pt x="2448261" y="634482"/>
                </a:lnTo>
                <a:lnTo>
                  <a:pt x="2480729" y="711569"/>
                </a:lnTo>
                <a:lnTo>
                  <a:pt x="2507232" y="784095"/>
                </a:lnTo>
                <a:lnTo>
                  <a:pt x="2526576" y="857447"/>
                </a:lnTo>
                <a:lnTo>
                  <a:pt x="2537805" y="923338"/>
                </a:lnTo>
                <a:lnTo>
                  <a:pt x="2542592" y="996270"/>
                </a:lnTo>
                <a:lnTo>
                  <a:pt x="2546068" y="1073553"/>
                </a:lnTo>
                <a:lnTo>
                  <a:pt x="2541074" y="1156012"/>
                </a:lnTo>
                <a:lnTo>
                  <a:pt x="2531548" y="1246342"/>
                </a:lnTo>
                <a:lnTo>
                  <a:pt x="2514982" y="1338535"/>
                </a:lnTo>
                <a:lnTo>
                  <a:pt x="2491138" y="1430517"/>
                </a:lnTo>
                <a:lnTo>
                  <a:pt x="2452977" y="1524151"/>
                </a:lnTo>
                <a:lnTo>
                  <a:pt x="2410997" y="1616126"/>
                </a:lnTo>
                <a:lnTo>
                  <a:pt x="2353983" y="1703537"/>
                </a:lnTo>
                <a:lnTo>
                  <a:pt x="2285633" y="1787007"/>
                </a:lnTo>
                <a:lnTo>
                  <a:pt x="2202368" y="1866949"/>
                </a:lnTo>
                <a:lnTo>
                  <a:pt x="2108841" y="1936527"/>
                </a:lnTo>
                <a:lnTo>
                  <a:pt x="2054440" y="1967998"/>
                </a:lnTo>
                <a:lnTo>
                  <a:pt x="1996221" y="1997810"/>
                </a:lnTo>
                <a:lnTo>
                  <a:pt x="1935734" y="2023685"/>
                </a:lnTo>
                <a:lnTo>
                  <a:pt x="1871429" y="2047901"/>
                </a:lnTo>
                <a:lnTo>
                  <a:pt x="1796147" y="2071283"/>
                </a:lnTo>
                <a:lnTo>
                  <a:pt x="1725516" y="2087830"/>
                </a:lnTo>
                <a:lnTo>
                  <a:pt x="1645579" y="2102302"/>
                </a:lnTo>
                <a:lnTo>
                  <a:pt x="1560034" y="2115321"/>
                </a:lnTo>
                <a:lnTo>
                  <a:pt x="1478782" y="2118396"/>
                </a:lnTo>
                <a:lnTo>
                  <a:pt x="1395262" y="2117535"/>
                </a:lnTo>
                <a:lnTo>
                  <a:pt x="1318423" y="2111703"/>
                </a:lnTo>
                <a:lnTo>
                  <a:pt x="1239555" y="2104006"/>
                </a:lnTo>
                <a:lnTo>
                  <a:pt x="1160448" y="2094237"/>
                </a:lnTo>
                <a:lnTo>
                  <a:pt x="1086232" y="2079704"/>
                </a:lnTo>
                <a:lnTo>
                  <a:pt x="1016906" y="2060408"/>
                </a:lnTo>
                <a:lnTo>
                  <a:pt x="947461" y="2040076"/>
                </a:lnTo>
                <a:lnTo>
                  <a:pt x="816325" y="1988020"/>
                </a:lnTo>
                <a:lnTo>
                  <a:pt x="687812" y="1927263"/>
                </a:lnTo>
                <a:lnTo>
                  <a:pt x="572659" y="1856566"/>
                </a:lnTo>
                <a:lnTo>
                  <a:pt x="467528" y="1778414"/>
                </a:lnTo>
                <a:lnTo>
                  <a:pt x="375877" y="1691359"/>
                </a:lnTo>
                <a:lnTo>
                  <a:pt x="287447" y="1600782"/>
                </a:lnTo>
                <a:lnTo>
                  <a:pt x="212976" y="1505446"/>
                </a:lnTo>
                <a:lnTo>
                  <a:pt x="149003" y="1406799"/>
                </a:lnTo>
                <a:lnTo>
                  <a:pt x="94218" y="1309191"/>
                </a:lnTo>
                <a:lnTo>
                  <a:pt x="53512" y="1207860"/>
                </a:lnTo>
                <a:lnTo>
                  <a:pt x="22351" y="1110676"/>
                </a:lnTo>
                <a:lnTo>
                  <a:pt x="7297" y="1011634"/>
                </a:lnTo>
                <a:lnTo>
                  <a:pt x="0" y="916946"/>
                </a:lnTo>
                <a:lnTo>
                  <a:pt x="3440" y="821019"/>
                </a:lnTo>
                <a:lnTo>
                  <a:pt x="27284" y="729037"/>
                </a:lnTo>
                <a:lnTo>
                  <a:pt x="59957" y="634986"/>
                </a:lnTo>
                <a:lnTo>
                  <a:pt x="102295" y="546119"/>
                </a:lnTo>
                <a:lnTo>
                  <a:pt x="161457" y="461610"/>
                </a:lnTo>
                <a:lnTo>
                  <a:pt x="228256" y="380418"/>
                </a:lnTo>
                <a:lnTo>
                  <a:pt x="306869" y="307312"/>
                </a:lnTo>
                <a:lnTo>
                  <a:pt x="396818" y="238146"/>
                </a:lnTo>
                <a:lnTo>
                  <a:pt x="500250" y="175824"/>
                </a:lnTo>
                <a:lnTo>
                  <a:pt x="610007" y="121169"/>
                </a:lnTo>
                <a:lnTo>
                  <a:pt x="729908" y="75842"/>
                </a:lnTo>
                <a:lnTo>
                  <a:pt x="791351" y="58256"/>
                </a:lnTo>
                <a:lnTo>
                  <a:pt x="856613" y="42328"/>
                </a:lnTo>
                <a:lnTo>
                  <a:pt x="927243" y="25781"/>
                </a:lnTo>
                <a:lnTo>
                  <a:pt x="998471" y="14414"/>
                </a:lnTo>
                <a:lnTo>
                  <a:pt x="1070058" y="6155"/>
                </a:lnTo>
                <a:lnTo>
                  <a:pt x="1147611" y="2456"/>
                </a:lnTo>
                <a:close/>
              </a:path>
            </a:pathLst>
          </a:custGeom>
          <a:solidFill>
            <a:schemeClr val="bg1">
              <a:lumMod val="95000"/>
            </a:schemeClr>
          </a:solidFill>
        </p:spPr>
        <p:txBody>
          <a:bodyPr wrap="square" rtlCol="0" anchor="ctr">
            <a:noAutofit/>
          </a:bodyPr>
          <a:lstStyle>
            <a:lvl1pPr marL="0" indent="0" algn="ctr">
              <a:buNone/>
              <a:defRPr/>
            </a:lvl1pPr>
          </a:lstStyle>
          <a:p>
            <a:pPr rtl="0"/>
            <a:r>
              <a:rPr lang="de-DE" noProof="0" dirty="0"/>
              <a:t>Bild mit der Blume der Kolonie einfügen</a:t>
            </a:r>
          </a:p>
        </p:txBody>
      </p:sp>
      <p:sp>
        <p:nvSpPr>
          <p:cNvPr id="48" name="Bildplatzhalter 47">
            <a:extLst>
              <a:ext uri="{FF2B5EF4-FFF2-40B4-BE49-F238E27FC236}">
                <a16:creationId xmlns:a16="http://schemas.microsoft.com/office/drawing/2014/main" id="{D89EE316-A7DC-462C-A6F2-E287C96A5CCC}"/>
              </a:ext>
            </a:extLst>
          </p:cNvPr>
          <p:cNvSpPr>
            <a:spLocks noGrp="1"/>
          </p:cNvSpPr>
          <p:nvPr>
            <p:ph type="pic" sz="quarter" idx="14" hasCustomPrompt="1"/>
          </p:nvPr>
        </p:nvSpPr>
        <p:spPr>
          <a:xfrm>
            <a:off x="4678740" y="1733723"/>
            <a:ext cx="2787183" cy="2477324"/>
          </a:xfrm>
          <a:custGeom>
            <a:avLst/>
            <a:gdLst>
              <a:gd name="connsiteX0" fmla="*/ 1136220 w 2787183"/>
              <a:gd name="connsiteY0" fmla="*/ 0 h 2477324"/>
              <a:gd name="connsiteX1" fmla="*/ 1265919 w 2787183"/>
              <a:gd name="connsiteY1" fmla="*/ 3537 h 2477324"/>
              <a:gd name="connsiteX2" fmla="*/ 1395618 w 2787183"/>
              <a:gd name="connsiteY2" fmla="*/ 22987 h 2477324"/>
              <a:gd name="connsiteX3" fmla="*/ 1532073 w 2787183"/>
              <a:gd name="connsiteY3" fmla="*/ 51279 h 2477324"/>
              <a:gd name="connsiteX4" fmla="*/ 1665825 w 2787183"/>
              <a:gd name="connsiteY4" fmla="*/ 93718 h 2477324"/>
              <a:gd name="connsiteX5" fmla="*/ 1802279 w 2787183"/>
              <a:gd name="connsiteY5" fmla="*/ 144997 h 2477324"/>
              <a:gd name="connsiteX6" fmla="*/ 1936032 w 2787183"/>
              <a:gd name="connsiteY6" fmla="*/ 206886 h 2477324"/>
              <a:gd name="connsiteX7" fmla="*/ 2065731 w 2787183"/>
              <a:gd name="connsiteY7" fmla="*/ 282921 h 2477324"/>
              <a:gd name="connsiteX8" fmla="*/ 2191377 w 2787183"/>
              <a:gd name="connsiteY8" fmla="*/ 362492 h 2477324"/>
              <a:gd name="connsiteX9" fmla="*/ 2307566 w 2787183"/>
              <a:gd name="connsiteY9" fmla="*/ 456210 h 2477324"/>
              <a:gd name="connsiteX10" fmla="*/ 2415649 w 2787183"/>
              <a:gd name="connsiteY10" fmla="*/ 560537 h 2477324"/>
              <a:gd name="connsiteX11" fmla="*/ 2512923 w 2787183"/>
              <a:gd name="connsiteY11" fmla="*/ 679010 h 2477324"/>
              <a:gd name="connsiteX12" fmla="*/ 2599389 w 2787183"/>
              <a:gd name="connsiteY12" fmla="*/ 801019 h 2477324"/>
              <a:gd name="connsiteX13" fmla="*/ 2635867 w 2787183"/>
              <a:gd name="connsiteY13" fmla="*/ 866445 h 2477324"/>
              <a:gd name="connsiteX14" fmla="*/ 2670994 w 2787183"/>
              <a:gd name="connsiteY14" fmla="*/ 931870 h 2477324"/>
              <a:gd name="connsiteX15" fmla="*/ 2700717 w 2787183"/>
              <a:gd name="connsiteY15" fmla="*/ 1002600 h 2477324"/>
              <a:gd name="connsiteX16" fmla="*/ 2725036 w 2787183"/>
              <a:gd name="connsiteY16" fmla="*/ 1078635 h 2477324"/>
              <a:gd name="connsiteX17" fmla="*/ 2746652 w 2787183"/>
              <a:gd name="connsiteY17" fmla="*/ 1154670 h 2477324"/>
              <a:gd name="connsiteX18" fmla="*/ 2765567 w 2787183"/>
              <a:gd name="connsiteY18" fmla="*/ 1228937 h 2477324"/>
              <a:gd name="connsiteX19" fmla="*/ 2779077 w 2787183"/>
              <a:gd name="connsiteY19" fmla="*/ 1310276 h 2477324"/>
              <a:gd name="connsiteX20" fmla="*/ 2787183 w 2787183"/>
              <a:gd name="connsiteY20" fmla="*/ 1389848 h 2477324"/>
              <a:gd name="connsiteX21" fmla="*/ 2783130 w 2787183"/>
              <a:gd name="connsiteY21" fmla="*/ 1474724 h 2477324"/>
              <a:gd name="connsiteX22" fmla="*/ 2776375 w 2787183"/>
              <a:gd name="connsiteY22" fmla="*/ 1554296 h 2477324"/>
              <a:gd name="connsiteX23" fmla="*/ 2765567 w 2787183"/>
              <a:gd name="connsiteY23" fmla="*/ 1625026 h 2477324"/>
              <a:gd name="connsiteX24" fmla="*/ 2746652 w 2787183"/>
              <a:gd name="connsiteY24" fmla="*/ 1701061 h 2477324"/>
              <a:gd name="connsiteX25" fmla="*/ 2725036 w 2787183"/>
              <a:gd name="connsiteY25" fmla="*/ 1766486 h 2477324"/>
              <a:gd name="connsiteX26" fmla="*/ 2700717 w 2787183"/>
              <a:gd name="connsiteY26" fmla="*/ 1828375 h 2477324"/>
              <a:gd name="connsiteX27" fmla="*/ 2670994 w 2787183"/>
              <a:gd name="connsiteY27" fmla="*/ 1888496 h 2477324"/>
              <a:gd name="connsiteX28" fmla="*/ 2638569 w 2787183"/>
              <a:gd name="connsiteY28" fmla="*/ 1945080 h 2477324"/>
              <a:gd name="connsiteX29" fmla="*/ 2562911 w 2787183"/>
              <a:gd name="connsiteY29" fmla="*/ 2044102 h 2477324"/>
              <a:gd name="connsiteX30" fmla="*/ 2472392 w 2787183"/>
              <a:gd name="connsiteY30" fmla="*/ 2134283 h 2477324"/>
              <a:gd name="connsiteX31" fmla="*/ 2375118 w 2787183"/>
              <a:gd name="connsiteY31" fmla="*/ 2210318 h 2477324"/>
              <a:gd name="connsiteX32" fmla="*/ 2271088 w 2787183"/>
              <a:gd name="connsiteY32" fmla="*/ 2275743 h 2477324"/>
              <a:gd name="connsiteX33" fmla="*/ 2158952 w 2787183"/>
              <a:gd name="connsiteY33" fmla="*/ 2327023 h 2477324"/>
              <a:gd name="connsiteX34" fmla="*/ 2044115 w 2787183"/>
              <a:gd name="connsiteY34" fmla="*/ 2374765 h 2477324"/>
              <a:gd name="connsiteX35" fmla="*/ 1929277 w 2787183"/>
              <a:gd name="connsiteY35" fmla="*/ 2408362 h 2477324"/>
              <a:gd name="connsiteX36" fmla="*/ 1813088 w 2787183"/>
              <a:gd name="connsiteY36" fmla="*/ 2434886 h 2477324"/>
              <a:gd name="connsiteX37" fmla="*/ 1698250 w 2787183"/>
              <a:gd name="connsiteY37" fmla="*/ 2454337 h 2477324"/>
              <a:gd name="connsiteX38" fmla="*/ 1592869 w 2787183"/>
              <a:gd name="connsiteY38" fmla="*/ 2468483 h 2477324"/>
              <a:gd name="connsiteX39" fmla="*/ 1492893 w 2787183"/>
              <a:gd name="connsiteY39" fmla="*/ 2473788 h 2477324"/>
              <a:gd name="connsiteX40" fmla="*/ 1398320 w 2787183"/>
              <a:gd name="connsiteY40" fmla="*/ 2477324 h 2477324"/>
              <a:gd name="connsiteX41" fmla="*/ 1311854 w 2787183"/>
              <a:gd name="connsiteY41" fmla="*/ 2473788 h 2477324"/>
              <a:gd name="connsiteX42" fmla="*/ 1214580 w 2787183"/>
              <a:gd name="connsiteY42" fmla="*/ 2463178 h 2477324"/>
              <a:gd name="connsiteX43" fmla="*/ 1117305 w 2787183"/>
              <a:gd name="connsiteY43" fmla="*/ 2445496 h 2477324"/>
              <a:gd name="connsiteX44" fmla="*/ 1013276 w 2787183"/>
              <a:gd name="connsiteY44" fmla="*/ 2422508 h 2477324"/>
              <a:gd name="connsiteX45" fmla="*/ 911948 w 2787183"/>
              <a:gd name="connsiteY45" fmla="*/ 2388911 h 2477324"/>
              <a:gd name="connsiteX46" fmla="*/ 807919 w 2787183"/>
              <a:gd name="connsiteY46" fmla="*/ 2346473 h 2477324"/>
              <a:gd name="connsiteX47" fmla="*/ 702538 w 2787183"/>
              <a:gd name="connsiteY47" fmla="*/ 2295194 h 2477324"/>
              <a:gd name="connsiteX48" fmla="*/ 602561 w 2787183"/>
              <a:gd name="connsiteY48" fmla="*/ 2238610 h 2477324"/>
              <a:gd name="connsiteX49" fmla="*/ 505287 w 2787183"/>
              <a:gd name="connsiteY49" fmla="*/ 2167880 h 2477324"/>
              <a:gd name="connsiteX50" fmla="*/ 410715 w 2787183"/>
              <a:gd name="connsiteY50" fmla="*/ 2086540 h 2477324"/>
              <a:gd name="connsiteX51" fmla="*/ 324248 w 2787183"/>
              <a:gd name="connsiteY51" fmla="*/ 1998127 h 2477324"/>
              <a:gd name="connsiteX52" fmla="*/ 244537 w 2787183"/>
              <a:gd name="connsiteY52" fmla="*/ 1899105 h 2477324"/>
              <a:gd name="connsiteX53" fmla="*/ 172933 w 2787183"/>
              <a:gd name="connsiteY53" fmla="*/ 1785937 h 2477324"/>
              <a:gd name="connsiteX54" fmla="*/ 114838 w 2787183"/>
              <a:gd name="connsiteY54" fmla="*/ 1662159 h 2477324"/>
              <a:gd name="connsiteX55" fmla="*/ 64850 w 2787183"/>
              <a:gd name="connsiteY55" fmla="*/ 1526003 h 2477324"/>
              <a:gd name="connsiteX56" fmla="*/ 28372 w 2787183"/>
              <a:gd name="connsiteY56" fmla="*/ 1375702 h 2477324"/>
              <a:gd name="connsiteX57" fmla="*/ 14862 w 2787183"/>
              <a:gd name="connsiteY57" fmla="*/ 1299667 h 2477324"/>
              <a:gd name="connsiteX58" fmla="*/ 6755 w 2787183"/>
              <a:gd name="connsiteY58" fmla="*/ 1225400 h 2477324"/>
              <a:gd name="connsiteX59" fmla="*/ 0 w 2787183"/>
              <a:gd name="connsiteY59" fmla="*/ 1149365 h 2477324"/>
              <a:gd name="connsiteX60" fmla="*/ 0 w 2787183"/>
              <a:gd name="connsiteY60" fmla="*/ 1078635 h 2477324"/>
              <a:gd name="connsiteX61" fmla="*/ 4053 w 2787183"/>
              <a:gd name="connsiteY61" fmla="*/ 1007905 h 2477324"/>
              <a:gd name="connsiteX62" fmla="*/ 14862 w 2787183"/>
              <a:gd name="connsiteY62" fmla="*/ 937175 h 2477324"/>
              <a:gd name="connsiteX63" fmla="*/ 25670 w 2787183"/>
              <a:gd name="connsiteY63" fmla="*/ 871749 h 2477324"/>
              <a:gd name="connsiteX64" fmla="*/ 39180 w 2787183"/>
              <a:gd name="connsiteY64" fmla="*/ 809861 h 2477324"/>
              <a:gd name="connsiteX65" fmla="*/ 79711 w 2787183"/>
              <a:gd name="connsiteY65" fmla="*/ 687851 h 2477324"/>
              <a:gd name="connsiteX66" fmla="*/ 133753 w 2787183"/>
              <a:gd name="connsiteY66" fmla="*/ 574683 h 2477324"/>
              <a:gd name="connsiteX67" fmla="*/ 198602 w 2787183"/>
              <a:gd name="connsiteY67" fmla="*/ 466819 h 2477324"/>
              <a:gd name="connsiteX68" fmla="*/ 274260 w 2787183"/>
              <a:gd name="connsiteY68" fmla="*/ 371334 h 2477324"/>
              <a:gd name="connsiteX69" fmla="*/ 356673 w 2787183"/>
              <a:gd name="connsiteY69" fmla="*/ 286457 h 2477324"/>
              <a:gd name="connsiteX70" fmla="*/ 451246 w 2787183"/>
              <a:gd name="connsiteY70" fmla="*/ 212191 h 2477324"/>
              <a:gd name="connsiteX71" fmla="*/ 551222 w 2787183"/>
              <a:gd name="connsiteY71" fmla="*/ 144997 h 2477324"/>
              <a:gd name="connsiteX72" fmla="*/ 659305 w 2787183"/>
              <a:gd name="connsiteY72" fmla="*/ 93718 h 2477324"/>
              <a:gd name="connsiteX73" fmla="*/ 775494 w 2787183"/>
              <a:gd name="connsiteY73" fmla="*/ 51279 h 2477324"/>
              <a:gd name="connsiteX74" fmla="*/ 890332 w 2787183"/>
              <a:gd name="connsiteY74" fmla="*/ 17683 h 2477324"/>
              <a:gd name="connsiteX75" fmla="*/ 1013276 w 2787183"/>
              <a:gd name="connsiteY75" fmla="*/ 3537 h 2477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787183" h="2477324">
                <a:moveTo>
                  <a:pt x="1136220" y="0"/>
                </a:moveTo>
                <a:lnTo>
                  <a:pt x="1265919" y="3537"/>
                </a:lnTo>
                <a:lnTo>
                  <a:pt x="1395618" y="22987"/>
                </a:lnTo>
                <a:lnTo>
                  <a:pt x="1532073" y="51279"/>
                </a:lnTo>
                <a:lnTo>
                  <a:pt x="1665825" y="93718"/>
                </a:lnTo>
                <a:lnTo>
                  <a:pt x="1802279" y="144997"/>
                </a:lnTo>
                <a:lnTo>
                  <a:pt x="1936032" y="206886"/>
                </a:lnTo>
                <a:lnTo>
                  <a:pt x="2065731" y="282921"/>
                </a:lnTo>
                <a:lnTo>
                  <a:pt x="2191377" y="362492"/>
                </a:lnTo>
                <a:lnTo>
                  <a:pt x="2307566" y="456210"/>
                </a:lnTo>
                <a:lnTo>
                  <a:pt x="2415649" y="560537"/>
                </a:lnTo>
                <a:lnTo>
                  <a:pt x="2512923" y="679010"/>
                </a:lnTo>
                <a:lnTo>
                  <a:pt x="2599389" y="801019"/>
                </a:lnTo>
                <a:lnTo>
                  <a:pt x="2635867" y="866445"/>
                </a:lnTo>
                <a:lnTo>
                  <a:pt x="2670994" y="931870"/>
                </a:lnTo>
                <a:lnTo>
                  <a:pt x="2700717" y="1002600"/>
                </a:lnTo>
                <a:lnTo>
                  <a:pt x="2725036" y="1078635"/>
                </a:lnTo>
                <a:lnTo>
                  <a:pt x="2746652" y="1154670"/>
                </a:lnTo>
                <a:lnTo>
                  <a:pt x="2765567" y="1228937"/>
                </a:lnTo>
                <a:lnTo>
                  <a:pt x="2779077" y="1310276"/>
                </a:lnTo>
                <a:lnTo>
                  <a:pt x="2787183" y="1389848"/>
                </a:lnTo>
                <a:lnTo>
                  <a:pt x="2783130" y="1474724"/>
                </a:lnTo>
                <a:lnTo>
                  <a:pt x="2776375" y="1554296"/>
                </a:lnTo>
                <a:lnTo>
                  <a:pt x="2765567" y="1625026"/>
                </a:lnTo>
                <a:lnTo>
                  <a:pt x="2746652" y="1701061"/>
                </a:lnTo>
                <a:lnTo>
                  <a:pt x="2725036" y="1766486"/>
                </a:lnTo>
                <a:lnTo>
                  <a:pt x="2700717" y="1828375"/>
                </a:lnTo>
                <a:lnTo>
                  <a:pt x="2670994" y="1888496"/>
                </a:lnTo>
                <a:lnTo>
                  <a:pt x="2638569" y="1945080"/>
                </a:lnTo>
                <a:lnTo>
                  <a:pt x="2562911" y="2044102"/>
                </a:lnTo>
                <a:lnTo>
                  <a:pt x="2472392" y="2134283"/>
                </a:lnTo>
                <a:lnTo>
                  <a:pt x="2375118" y="2210318"/>
                </a:lnTo>
                <a:lnTo>
                  <a:pt x="2271088" y="2275743"/>
                </a:lnTo>
                <a:lnTo>
                  <a:pt x="2158952" y="2327023"/>
                </a:lnTo>
                <a:lnTo>
                  <a:pt x="2044115" y="2374765"/>
                </a:lnTo>
                <a:lnTo>
                  <a:pt x="1929277" y="2408362"/>
                </a:lnTo>
                <a:lnTo>
                  <a:pt x="1813088" y="2434886"/>
                </a:lnTo>
                <a:lnTo>
                  <a:pt x="1698250" y="2454337"/>
                </a:lnTo>
                <a:lnTo>
                  <a:pt x="1592869" y="2468483"/>
                </a:lnTo>
                <a:lnTo>
                  <a:pt x="1492893" y="2473788"/>
                </a:lnTo>
                <a:lnTo>
                  <a:pt x="1398320" y="2477324"/>
                </a:lnTo>
                <a:lnTo>
                  <a:pt x="1311854" y="2473788"/>
                </a:lnTo>
                <a:lnTo>
                  <a:pt x="1214580" y="2463178"/>
                </a:lnTo>
                <a:lnTo>
                  <a:pt x="1117305" y="2445496"/>
                </a:lnTo>
                <a:lnTo>
                  <a:pt x="1013276" y="2422508"/>
                </a:lnTo>
                <a:lnTo>
                  <a:pt x="911948" y="2388911"/>
                </a:lnTo>
                <a:lnTo>
                  <a:pt x="807919" y="2346473"/>
                </a:lnTo>
                <a:lnTo>
                  <a:pt x="702538" y="2295194"/>
                </a:lnTo>
                <a:lnTo>
                  <a:pt x="602561" y="2238610"/>
                </a:lnTo>
                <a:lnTo>
                  <a:pt x="505287" y="2167880"/>
                </a:lnTo>
                <a:lnTo>
                  <a:pt x="410715" y="2086540"/>
                </a:lnTo>
                <a:lnTo>
                  <a:pt x="324248" y="1998127"/>
                </a:lnTo>
                <a:lnTo>
                  <a:pt x="244537" y="1899105"/>
                </a:lnTo>
                <a:lnTo>
                  <a:pt x="172933" y="1785937"/>
                </a:lnTo>
                <a:lnTo>
                  <a:pt x="114838" y="1662159"/>
                </a:lnTo>
                <a:lnTo>
                  <a:pt x="64850" y="1526003"/>
                </a:lnTo>
                <a:lnTo>
                  <a:pt x="28372" y="1375702"/>
                </a:lnTo>
                <a:lnTo>
                  <a:pt x="14862" y="1299667"/>
                </a:lnTo>
                <a:lnTo>
                  <a:pt x="6755" y="1225400"/>
                </a:lnTo>
                <a:lnTo>
                  <a:pt x="0" y="1149365"/>
                </a:lnTo>
                <a:lnTo>
                  <a:pt x="0" y="1078635"/>
                </a:lnTo>
                <a:lnTo>
                  <a:pt x="4053" y="1007905"/>
                </a:lnTo>
                <a:lnTo>
                  <a:pt x="14862" y="937175"/>
                </a:lnTo>
                <a:lnTo>
                  <a:pt x="25670" y="871749"/>
                </a:lnTo>
                <a:lnTo>
                  <a:pt x="39180" y="809861"/>
                </a:lnTo>
                <a:lnTo>
                  <a:pt x="79711" y="687851"/>
                </a:lnTo>
                <a:lnTo>
                  <a:pt x="133753" y="574683"/>
                </a:lnTo>
                <a:lnTo>
                  <a:pt x="198602" y="466819"/>
                </a:lnTo>
                <a:lnTo>
                  <a:pt x="274260" y="371334"/>
                </a:lnTo>
                <a:lnTo>
                  <a:pt x="356673" y="286457"/>
                </a:lnTo>
                <a:lnTo>
                  <a:pt x="451246" y="212191"/>
                </a:lnTo>
                <a:lnTo>
                  <a:pt x="551222" y="144997"/>
                </a:lnTo>
                <a:lnTo>
                  <a:pt x="659305" y="93718"/>
                </a:lnTo>
                <a:lnTo>
                  <a:pt x="775494" y="51279"/>
                </a:lnTo>
                <a:lnTo>
                  <a:pt x="890332" y="17683"/>
                </a:lnTo>
                <a:lnTo>
                  <a:pt x="1013276" y="3537"/>
                </a:lnTo>
                <a:close/>
              </a:path>
            </a:pathLst>
          </a:custGeom>
          <a:solidFill>
            <a:schemeClr val="bg1">
              <a:lumMod val="95000"/>
            </a:schemeClr>
          </a:solidFill>
        </p:spPr>
        <p:txBody>
          <a:bodyPr wrap="square" rtlCol="0" anchor="ctr">
            <a:noAutofit/>
          </a:bodyPr>
          <a:lstStyle>
            <a:lvl1pPr marL="0" indent="0" algn="ctr">
              <a:buNone/>
              <a:defRPr/>
            </a:lvl1pPr>
          </a:lstStyle>
          <a:p>
            <a:pPr rtl="0"/>
            <a:r>
              <a:rPr lang="de-DE" noProof="0" dirty="0"/>
              <a:t>Bild mit dem Vogel der Kolonie einfügen</a:t>
            </a:r>
          </a:p>
        </p:txBody>
      </p:sp>
      <p:sp>
        <p:nvSpPr>
          <p:cNvPr id="50" name="Bildplatzhalter 49">
            <a:extLst>
              <a:ext uri="{FF2B5EF4-FFF2-40B4-BE49-F238E27FC236}">
                <a16:creationId xmlns:a16="http://schemas.microsoft.com/office/drawing/2014/main" id="{F8C97492-F95E-4311-8ED2-BB505061940C}"/>
              </a:ext>
            </a:extLst>
          </p:cNvPr>
          <p:cNvSpPr>
            <a:spLocks noGrp="1"/>
          </p:cNvSpPr>
          <p:nvPr>
            <p:ph type="pic" sz="quarter" idx="15" hasCustomPrompt="1"/>
          </p:nvPr>
        </p:nvSpPr>
        <p:spPr>
          <a:xfrm>
            <a:off x="6251330" y="4753273"/>
            <a:ext cx="2651445" cy="1668624"/>
          </a:xfrm>
          <a:custGeom>
            <a:avLst/>
            <a:gdLst>
              <a:gd name="connsiteX0" fmla="*/ 1480791 w 2834809"/>
              <a:gd name="connsiteY0" fmla="*/ 0 h 1784020"/>
              <a:gd name="connsiteX1" fmla="*/ 1653730 w 2834809"/>
              <a:gd name="connsiteY1" fmla="*/ 3880 h 1784020"/>
              <a:gd name="connsiteX2" fmla="*/ 1811652 w 2834809"/>
              <a:gd name="connsiteY2" fmla="*/ 18320 h 1784020"/>
              <a:gd name="connsiteX3" fmla="*/ 1956159 w 2834809"/>
              <a:gd name="connsiteY3" fmla="*/ 39603 h 1784020"/>
              <a:gd name="connsiteX4" fmla="*/ 2089655 w 2834809"/>
              <a:gd name="connsiteY4" fmla="*/ 70984 h 1784020"/>
              <a:gd name="connsiteX5" fmla="*/ 2207733 w 2834809"/>
              <a:gd name="connsiteY5" fmla="*/ 109440 h 1784020"/>
              <a:gd name="connsiteX6" fmla="*/ 2314298 w 2834809"/>
              <a:gd name="connsiteY6" fmla="*/ 153637 h 1784020"/>
              <a:gd name="connsiteX7" fmla="*/ 2413455 w 2834809"/>
              <a:gd name="connsiteY7" fmla="*/ 203986 h 1784020"/>
              <a:gd name="connsiteX8" fmla="*/ 2500797 w 2834809"/>
              <a:gd name="connsiteY8" fmla="*/ 257463 h 1784020"/>
              <a:gd name="connsiteX9" fmla="*/ 2572319 w 2834809"/>
              <a:gd name="connsiteY9" fmla="*/ 314530 h 1784020"/>
              <a:gd name="connsiteX10" fmla="*/ 2638235 w 2834809"/>
              <a:gd name="connsiteY10" fmla="*/ 375775 h 1784020"/>
              <a:gd name="connsiteX11" fmla="*/ 2694037 w 2834809"/>
              <a:gd name="connsiteY11" fmla="*/ 437304 h 1784020"/>
              <a:gd name="connsiteX12" fmla="*/ 2739625 w 2834809"/>
              <a:gd name="connsiteY12" fmla="*/ 498247 h 1784020"/>
              <a:gd name="connsiteX13" fmla="*/ 2773398 w 2834809"/>
              <a:gd name="connsiteY13" fmla="*/ 562317 h 1784020"/>
              <a:gd name="connsiteX14" fmla="*/ 2800660 w 2834809"/>
              <a:gd name="connsiteY14" fmla="*/ 622726 h 1784020"/>
              <a:gd name="connsiteX15" fmla="*/ 2819913 w 2834809"/>
              <a:gd name="connsiteY15" fmla="*/ 684059 h 1784020"/>
              <a:gd name="connsiteX16" fmla="*/ 2830350 w 2834809"/>
              <a:gd name="connsiteY16" fmla="*/ 739347 h 1784020"/>
              <a:gd name="connsiteX17" fmla="*/ 2833380 w 2834809"/>
              <a:gd name="connsiteY17" fmla="*/ 800786 h 1784020"/>
              <a:gd name="connsiteX18" fmla="*/ 2834809 w 2834809"/>
              <a:gd name="connsiteY18" fmla="*/ 865940 h 1784020"/>
              <a:gd name="connsiteX19" fmla="*/ 2826627 w 2834809"/>
              <a:gd name="connsiteY19" fmla="*/ 935734 h 1784020"/>
              <a:gd name="connsiteX20" fmla="*/ 2813140 w 2834809"/>
              <a:gd name="connsiteY20" fmla="*/ 1012319 h 1784020"/>
              <a:gd name="connsiteX21" fmla="*/ 2791744 w 2834809"/>
              <a:gd name="connsiteY21" fmla="*/ 1090699 h 1784020"/>
              <a:gd name="connsiteX22" fmla="*/ 2762236 w 2834809"/>
              <a:gd name="connsiteY22" fmla="*/ 1169132 h 1784020"/>
              <a:gd name="connsiteX23" fmla="*/ 2716707 w 2834809"/>
              <a:gd name="connsiteY23" fmla="*/ 1249414 h 1784020"/>
              <a:gd name="connsiteX24" fmla="*/ 2666972 w 2834809"/>
              <a:gd name="connsiteY24" fmla="*/ 1328415 h 1784020"/>
              <a:gd name="connsiteX25" fmla="*/ 2600612 w 2834809"/>
              <a:gd name="connsiteY25" fmla="*/ 1404039 h 1784020"/>
              <a:gd name="connsiteX26" fmla="*/ 2521735 w 2834809"/>
              <a:gd name="connsiteY26" fmla="*/ 1476693 h 1784020"/>
              <a:gd name="connsiteX27" fmla="*/ 2426333 w 2834809"/>
              <a:gd name="connsiteY27" fmla="*/ 1546840 h 1784020"/>
              <a:gd name="connsiteX28" fmla="*/ 2319813 w 2834809"/>
              <a:gd name="connsiteY28" fmla="*/ 1608561 h 1784020"/>
              <a:gd name="connsiteX29" fmla="*/ 2258140 w 2834809"/>
              <a:gd name="connsiteY29" fmla="*/ 1636861 h 1784020"/>
              <a:gd name="connsiteX30" fmla="*/ 2192261 w 2834809"/>
              <a:gd name="connsiteY30" fmla="*/ 1663881 h 1784020"/>
              <a:gd name="connsiteX31" fmla="*/ 2123977 w 2834809"/>
              <a:gd name="connsiteY31" fmla="*/ 1687647 h 1784020"/>
              <a:gd name="connsiteX32" fmla="*/ 2051487 w 2834809"/>
              <a:gd name="connsiteY32" fmla="*/ 1710134 h 1784020"/>
              <a:gd name="connsiteX33" fmla="*/ 1966780 w 2834809"/>
              <a:gd name="connsiteY33" fmla="*/ 1732264 h 1784020"/>
              <a:gd name="connsiteX34" fmla="*/ 1887478 w 2834809"/>
              <a:gd name="connsiteY34" fmla="*/ 1748475 h 1784020"/>
              <a:gd name="connsiteX35" fmla="*/ 1797862 w 2834809"/>
              <a:gd name="connsiteY35" fmla="*/ 1763228 h 1784020"/>
              <a:gd name="connsiteX36" fmla="*/ 1702036 w 2834809"/>
              <a:gd name="connsiteY36" fmla="*/ 1776932 h 1784020"/>
              <a:gd name="connsiteX37" fmla="*/ 1611314 w 2834809"/>
              <a:gd name="connsiteY37" fmla="*/ 1782103 h 1784020"/>
              <a:gd name="connsiteX38" fmla="*/ 1518187 w 2834809"/>
              <a:gd name="connsiteY38" fmla="*/ 1784020 h 1784020"/>
              <a:gd name="connsiteX39" fmla="*/ 1432669 w 2834809"/>
              <a:gd name="connsiteY39" fmla="*/ 1781529 h 1784020"/>
              <a:gd name="connsiteX40" fmla="*/ 1344947 w 2834809"/>
              <a:gd name="connsiteY40" fmla="*/ 1777527 h 1784020"/>
              <a:gd name="connsiteX41" fmla="*/ 1257024 w 2834809"/>
              <a:gd name="connsiteY41" fmla="*/ 1771782 h 1784020"/>
              <a:gd name="connsiteX42" fmla="*/ 1174707 w 2834809"/>
              <a:gd name="connsiteY42" fmla="*/ 1761860 h 1784020"/>
              <a:gd name="connsiteX43" fmla="*/ 1097996 w 2834809"/>
              <a:gd name="connsiteY43" fmla="*/ 1747761 h 1784020"/>
              <a:gd name="connsiteX44" fmla="*/ 1021184 w 2834809"/>
              <a:gd name="connsiteY44" fmla="*/ 1732790 h 1784020"/>
              <a:gd name="connsiteX45" fmla="*/ 876569 w 2834809"/>
              <a:gd name="connsiteY45" fmla="*/ 1692982 h 1784020"/>
              <a:gd name="connsiteX46" fmla="*/ 735155 w 2834809"/>
              <a:gd name="connsiteY46" fmla="*/ 1645744 h 1784020"/>
              <a:gd name="connsiteX47" fmla="*/ 608959 w 2834809"/>
              <a:gd name="connsiteY47" fmla="*/ 1589688 h 1784020"/>
              <a:gd name="connsiteX48" fmla="*/ 494175 w 2834809"/>
              <a:gd name="connsiteY48" fmla="*/ 1527020 h 1784020"/>
              <a:gd name="connsiteX49" fmla="*/ 394710 w 2834809"/>
              <a:gd name="connsiteY49" fmla="*/ 1456405 h 1784020"/>
              <a:gd name="connsiteX50" fmla="*/ 298947 w 2834809"/>
              <a:gd name="connsiteY50" fmla="*/ 1382715 h 1784020"/>
              <a:gd name="connsiteX51" fmla="*/ 218905 w 2834809"/>
              <a:gd name="connsiteY51" fmla="*/ 1304563 h 1784020"/>
              <a:gd name="connsiteX52" fmla="*/ 150678 w 2834809"/>
              <a:gd name="connsiteY52" fmla="*/ 1223283 h 1784020"/>
              <a:gd name="connsiteX53" fmla="*/ 92664 w 2834809"/>
              <a:gd name="connsiteY53" fmla="*/ 1142590 h 1784020"/>
              <a:gd name="connsiteX54" fmla="*/ 50471 w 2834809"/>
              <a:gd name="connsiteY54" fmla="*/ 1058306 h 1784020"/>
              <a:gd name="connsiteX55" fmla="*/ 18794 w 2834809"/>
              <a:gd name="connsiteY55" fmla="*/ 977222 h 1784020"/>
              <a:gd name="connsiteX56" fmla="*/ 5141 w 2834809"/>
              <a:gd name="connsiteY56" fmla="*/ 894059 h 1784020"/>
              <a:gd name="connsiteX57" fmla="*/ 0 w 2834809"/>
              <a:gd name="connsiteY57" fmla="*/ 814327 h 1784020"/>
              <a:gd name="connsiteX58" fmla="*/ 6876 w 2834809"/>
              <a:gd name="connsiteY58" fmla="*/ 733209 h 1784020"/>
              <a:gd name="connsiteX59" fmla="*/ 36384 w 2834809"/>
              <a:gd name="connsiteY59" fmla="*/ 654775 h 1784020"/>
              <a:gd name="connsiteX60" fmla="*/ 75804 w 2834809"/>
              <a:gd name="connsiteY60" fmla="*/ 574316 h 1784020"/>
              <a:gd name="connsiteX61" fmla="*/ 125841 w 2834809"/>
              <a:gd name="connsiteY61" fmla="*/ 497927 h 1784020"/>
              <a:gd name="connsiteX62" fmla="*/ 194504 w 2834809"/>
              <a:gd name="connsiteY62" fmla="*/ 424686 h 1784020"/>
              <a:gd name="connsiteX63" fmla="*/ 271580 w 2834809"/>
              <a:gd name="connsiteY63" fmla="*/ 354005 h 1784020"/>
              <a:gd name="connsiteX64" fmla="*/ 361577 w 2834809"/>
              <a:gd name="connsiteY64" fmla="*/ 289778 h 1784020"/>
              <a:gd name="connsiteX65" fmla="*/ 464092 w 2834809"/>
              <a:gd name="connsiteY65" fmla="*/ 228519 h 1784020"/>
              <a:gd name="connsiteX66" fmla="*/ 581430 w 2834809"/>
              <a:gd name="connsiteY66" fmla="*/ 172613 h 1784020"/>
              <a:gd name="connsiteX67" fmla="*/ 705579 w 2834809"/>
              <a:gd name="connsiteY67" fmla="*/ 122981 h 1784020"/>
              <a:gd name="connsiteX68" fmla="*/ 840747 w 2834809"/>
              <a:gd name="connsiteY68" fmla="*/ 80906 h 1784020"/>
              <a:gd name="connsiteX69" fmla="*/ 909835 w 2834809"/>
              <a:gd name="connsiteY69" fmla="*/ 64108 h 1784020"/>
              <a:gd name="connsiteX70" fmla="*/ 983129 w 2834809"/>
              <a:gd name="connsiteY70" fmla="*/ 48590 h 1784020"/>
              <a:gd name="connsiteX71" fmla="*/ 1062431 w 2834809"/>
              <a:gd name="connsiteY71" fmla="*/ 32379 h 1784020"/>
              <a:gd name="connsiteX72" fmla="*/ 1142235 w 2834809"/>
              <a:gd name="connsiteY72" fmla="*/ 20524 h 1784020"/>
              <a:gd name="connsiteX73" fmla="*/ 1222341 w 2834809"/>
              <a:gd name="connsiteY73" fmla="*/ 11282 h 1784020"/>
              <a:gd name="connsiteX74" fmla="*/ 1308958 w 2834809"/>
              <a:gd name="connsiteY74" fmla="*/ 5702 h 1784020"/>
              <a:gd name="connsiteX75" fmla="*/ 1393672 w 2834809"/>
              <a:gd name="connsiteY75" fmla="*/ 1224 h 1784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834809" h="1784020">
                <a:moveTo>
                  <a:pt x="1480791" y="0"/>
                </a:moveTo>
                <a:lnTo>
                  <a:pt x="1653730" y="3880"/>
                </a:lnTo>
                <a:lnTo>
                  <a:pt x="1811652" y="18320"/>
                </a:lnTo>
                <a:lnTo>
                  <a:pt x="1956159" y="39603"/>
                </a:lnTo>
                <a:lnTo>
                  <a:pt x="2089655" y="70984"/>
                </a:lnTo>
                <a:lnTo>
                  <a:pt x="2207733" y="109440"/>
                </a:lnTo>
                <a:lnTo>
                  <a:pt x="2314298" y="153637"/>
                </a:lnTo>
                <a:lnTo>
                  <a:pt x="2413455" y="203986"/>
                </a:lnTo>
                <a:lnTo>
                  <a:pt x="2500797" y="257463"/>
                </a:lnTo>
                <a:lnTo>
                  <a:pt x="2572319" y="314530"/>
                </a:lnTo>
                <a:lnTo>
                  <a:pt x="2638235" y="375775"/>
                </a:lnTo>
                <a:lnTo>
                  <a:pt x="2694037" y="437304"/>
                </a:lnTo>
                <a:lnTo>
                  <a:pt x="2739625" y="498247"/>
                </a:lnTo>
                <a:lnTo>
                  <a:pt x="2773398" y="562317"/>
                </a:lnTo>
                <a:lnTo>
                  <a:pt x="2800660" y="622726"/>
                </a:lnTo>
                <a:lnTo>
                  <a:pt x="2819913" y="684059"/>
                </a:lnTo>
                <a:lnTo>
                  <a:pt x="2830350" y="739347"/>
                </a:lnTo>
                <a:lnTo>
                  <a:pt x="2833380" y="800786"/>
                </a:lnTo>
                <a:lnTo>
                  <a:pt x="2834809" y="865940"/>
                </a:lnTo>
                <a:lnTo>
                  <a:pt x="2826627" y="935734"/>
                </a:lnTo>
                <a:lnTo>
                  <a:pt x="2813140" y="1012319"/>
                </a:lnTo>
                <a:lnTo>
                  <a:pt x="2791744" y="1090699"/>
                </a:lnTo>
                <a:lnTo>
                  <a:pt x="2762236" y="1169132"/>
                </a:lnTo>
                <a:lnTo>
                  <a:pt x="2716707" y="1249414"/>
                </a:lnTo>
                <a:lnTo>
                  <a:pt x="2666972" y="1328415"/>
                </a:lnTo>
                <a:lnTo>
                  <a:pt x="2600612" y="1404039"/>
                </a:lnTo>
                <a:lnTo>
                  <a:pt x="2521735" y="1476693"/>
                </a:lnTo>
                <a:lnTo>
                  <a:pt x="2426333" y="1546840"/>
                </a:lnTo>
                <a:lnTo>
                  <a:pt x="2319813" y="1608561"/>
                </a:lnTo>
                <a:lnTo>
                  <a:pt x="2258140" y="1636861"/>
                </a:lnTo>
                <a:lnTo>
                  <a:pt x="2192261" y="1663881"/>
                </a:lnTo>
                <a:lnTo>
                  <a:pt x="2123977" y="1687647"/>
                </a:lnTo>
                <a:lnTo>
                  <a:pt x="2051487" y="1710134"/>
                </a:lnTo>
                <a:lnTo>
                  <a:pt x="1966780" y="1732264"/>
                </a:lnTo>
                <a:lnTo>
                  <a:pt x="1887478" y="1748475"/>
                </a:lnTo>
                <a:lnTo>
                  <a:pt x="1797862" y="1763228"/>
                </a:lnTo>
                <a:lnTo>
                  <a:pt x="1702036" y="1776932"/>
                </a:lnTo>
                <a:lnTo>
                  <a:pt x="1611314" y="1782103"/>
                </a:lnTo>
                <a:lnTo>
                  <a:pt x="1518187" y="1784020"/>
                </a:lnTo>
                <a:lnTo>
                  <a:pt x="1432669" y="1781529"/>
                </a:lnTo>
                <a:lnTo>
                  <a:pt x="1344947" y="1777527"/>
                </a:lnTo>
                <a:lnTo>
                  <a:pt x="1257024" y="1771782"/>
                </a:lnTo>
                <a:lnTo>
                  <a:pt x="1174707" y="1761860"/>
                </a:lnTo>
                <a:lnTo>
                  <a:pt x="1097996" y="1747761"/>
                </a:lnTo>
                <a:lnTo>
                  <a:pt x="1021184" y="1732790"/>
                </a:lnTo>
                <a:lnTo>
                  <a:pt x="876569" y="1692982"/>
                </a:lnTo>
                <a:lnTo>
                  <a:pt x="735155" y="1645744"/>
                </a:lnTo>
                <a:lnTo>
                  <a:pt x="608959" y="1589688"/>
                </a:lnTo>
                <a:lnTo>
                  <a:pt x="494175" y="1527020"/>
                </a:lnTo>
                <a:lnTo>
                  <a:pt x="394710" y="1456405"/>
                </a:lnTo>
                <a:lnTo>
                  <a:pt x="298947" y="1382715"/>
                </a:lnTo>
                <a:lnTo>
                  <a:pt x="218905" y="1304563"/>
                </a:lnTo>
                <a:lnTo>
                  <a:pt x="150678" y="1223283"/>
                </a:lnTo>
                <a:lnTo>
                  <a:pt x="92664" y="1142590"/>
                </a:lnTo>
                <a:lnTo>
                  <a:pt x="50471" y="1058306"/>
                </a:lnTo>
                <a:lnTo>
                  <a:pt x="18794" y="977222"/>
                </a:lnTo>
                <a:lnTo>
                  <a:pt x="5141" y="894059"/>
                </a:lnTo>
                <a:lnTo>
                  <a:pt x="0" y="814327"/>
                </a:lnTo>
                <a:lnTo>
                  <a:pt x="6876" y="733209"/>
                </a:lnTo>
                <a:lnTo>
                  <a:pt x="36384" y="654775"/>
                </a:lnTo>
                <a:lnTo>
                  <a:pt x="75804" y="574316"/>
                </a:lnTo>
                <a:lnTo>
                  <a:pt x="125841" y="497927"/>
                </a:lnTo>
                <a:lnTo>
                  <a:pt x="194504" y="424686"/>
                </a:lnTo>
                <a:lnTo>
                  <a:pt x="271580" y="354005"/>
                </a:lnTo>
                <a:lnTo>
                  <a:pt x="361577" y="289778"/>
                </a:lnTo>
                <a:lnTo>
                  <a:pt x="464092" y="228519"/>
                </a:lnTo>
                <a:lnTo>
                  <a:pt x="581430" y="172613"/>
                </a:lnTo>
                <a:lnTo>
                  <a:pt x="705579" y="122981"/>
                </a:lnTo>
                <a:lnTo>
                  <a:pt x="840747" y="80906"/>
                </a:lnTo>
                <a:lnTo>
                  <a:pt x="909835" y="64108"/>
                </a:lnTo>
                <a:lnTo>
                  <a:pt x="983129" y="48590"/>
                </a:lnTo>
                <a:lnTo>
                  <a:pt x="1062431" y="32379"/>
                </a:lnTo>
                <a:lnTo>
                  <a:pt x="1142235" y="20524"/>
                </a:lnTo>
                <a:lnTo>
                  <a:pt x="1222341" y="11282"/>
                </a:lnTo>
                <a:lnTo>
                  <a:pt x="1308958" y="5702"/>
                </a:lnTo>
                <a:lnTo>
                  <a:pt x="1393672" y="1224"/>
                </a:lnTo>
                <a:close/>
              </a:path>
            </a:pathLst>
          </a:custGeom>
          <a:solidFill>
            <a:schemeClr val="bg1">
              <a:lumMod val="95000"/>
            </a:schemeClr>
          </a:solidFill>
        </p:spPr>
        <p:txBody>
          <a:bodyPr wrap="square" rtlCol="0" anchor="ctr">
            <a:noAutofit/>
          </a:bodyPr>
          <a:lstStyle>
            <a:lvl1pPr marL="0" indent="0" algn="ctr">
              <a:buNone/>
              <a:defRPr/>
            </a:lvl1pPr>
          </a:lstStyle>
          <a:p>
            <a:pPr rtl="0"/>
            <a:r>
              <a:rPr lang="de-DE" noProof="0" dirty="0"/>
              <a:t>Bild mit der Flagge der Kolonie einfügen</a:t>
            </a:r>
          </a:p>
        </p:txBody>
      </p:sp>
      <p:sp>
        <p:nvSpPr>
          <p:cNvPr id="51" name="Bildplatzhalter 50">
            <a:extLst>
              <a:ext uri="{FF2B5EF4-FFF2-40B4-BE49-F238E27FC236}">
                <a16:creationId xmlns:a16="http://schemas.microsoft.com/office/drawing/2014/main" id="{D169D0C1-928A-42BF-9947-5C106345046C}"/>
              </a:ext>
            </a:extLst>
          </p:cNvPr>
          <p:cNvSpPr>
            <a:spLocks noGrp="1"/>
          </p:cNvSpPr>
          <p:nvPr>
            <p:ph type="pic" sz="quarter" idx="16" hasCustomPrompt="1"/>
          </p:nvPr>
        </p:nvSpPr>
        <p:spPr>
          <a:xfrm>
            <a:off x="8736513" y="3632138"/>
            <a:ext cx="2726350" cy="2002690"/>
          </a:xfrm>
          <a:custGeom>
            <a:avLst/>
            <a:gdLst>
              <a:gd name="connsiteX0" fmla="*/ 1367800 w 2726350"/>
              <a:gd name="connsiteY0" fmla="*/ 0 h 2002690"/>
              <a:gd name="connsiteX1" fmla="*/ 1460309 w 2726350"/>
              <a:gd name="connsiteY1" fmla="*/ 2859 h 2002690"/>
              <a:gd name="connsiteX2" fmla="*/ 1558103 w 2726350"/>
              <a:gd name="connsiteY2" fmla="*/ 7148 h 2002690"/>
              <a:gd name="connsiteX3" fmla="*/ 1661184 w 2726350"/>
              <a:gd name="connsiteY3" fmla="*/ 18583 h 2002690"/>
              <a:gd name="connsiteX4" fmla="*/ 1773515 w 2726350"/>
              <a:gd name="connsiteY4" fmla="*/ 34308 h 2002690"/>
              <a:gd name="connsiteX5" fmla="*/ 1887168 w 2726350"/>
              <a:gd name="connsiteY5" fmla="*/ 55750 h 2002690"/>
              <a:gd name="connsiteX6" fmla="*/ 1999499 w 2726350"/>
              <a:gd name="connsiteY6" fmla="*/ 82910 h 2002690"/>
              <a:gd name="connsiteX7" fmla="*/ 2111831 w 2726350"/>
              <a:gd name="connsiteY7" fmla="*/ 121505 h 2002690"/>
              <a:gd name="connsiteX8" fmla="*/ 2221519 w 2726350"/>
              <a:gd name="connsiteY8" fmla="*/ 162960 h 2002690"/>
              <a:gd name="connsiteX9" fmla="*/ 2323279 w 2726350"/>
              <a:gd name="connsiteY9" fmla="*/ 215850 h 2002690"/>
              <a:gd name="connsiteX10" fmla="*/ 2418430 w 2726350"/>
              <a:gd name="connsiteY10" fmla="*/ 277318 h 2002690"/>
              <a:gd name="connsiteX11" fmla="*/ 2506973 w 2726350"/>
              <a:gd name="connsiteY11" fmla="*/ 350221 h 2002690"/>
              <a:gd name="connsiteX12" fmla="*/ 2580980 w 2726350"/>
              <a:gd name="connsiteY12" fmla="*/ 430271 h 2002690"/>
              <a:gd name="connsiteX13" fmla="*/ 2612697 w 2726350"/>
              <a:gd name="connsiteY13" fmla="*/ 476014 h 2002690"/>
              <a:gd name="connsiteX14" fmla="*/ 2641771 w 2726350"/>
              <a:gd name="connsiteY14" fmla="*/ 524616 h 2002690"/>
              <a:gd name="connsiteX15" fmla="*/ 2665559 w 2726350"/>
              <a:gd name="connsiteY15" fmla="*/ 574648 h 2002690"/>
              <a:gd name="connsiteX16" fmla="*/ 2686703 w 2726350"/>
              <a:gd name="connsiteY16" fmla="*/ 627538 h 2002690"/>
              <a:gd name="connsiteX17" fmla="*/ 2705205 w 2726350"/>
              <a:gd name="connsiteY17" fmla="*/ 689006 h 2002690"/>
              <a:gd name="connsiteX18" fmla="*/ 2715778 w 2726350"/>
              <a:gd name="connsiteY18" fmla="*/ 746184 h 2002690"/>
              <a:gd name="connsiteX19" fmla="*/ 2722385 w 2726350"/>
              <a:gd name="connsiteY19" fmla="*/ 810511 h 2002690"/>
              <a:gd name="connsiteX20" fmla="*/ 2726350 w 2726350"/>
              <a:gd name="connsiteY20" fmla="*/ 879125 h 2002690"/>
              <a:gd name="connsiteX21" fmla="*/ 2718421 w 2726350"/>
              <a:gd name="connsiteY21" fmla="*/ 943452 h 2002690"/>
              <a:gd name="connsiteX22" fmla="*/ 2705205 w 2726350"/>
              <a:gd name="connsiteY22" fmla="*/ 1009207 h 2002690"/>
              <a:gd name="connsiteX23" fmla="*/ 2686703 w 2726350"/>
              <a:gd name="connsiteY23" fmla="*/ 1069245 h 2002690"/>
              <a:gd name="connsiteX24" fmla="*/ 2665559 w 2726350"/>
              <a:gd name="connsiteY24" fmla="*/ 1130712 h 2002690"/>
              <a:gd name="connsiteX25" fmla="*/ 2641771 w 2726350"/>
              <a:gd name="connsiteY25" fmla="*/ 1192180 h 2002690"/>
              <a:gd name="connsiteX26" fmla="*/ 2612697 w 2726350"/>
              <a:gd name="connsiteY26" fmla="*/ 1249359 h 2002690"/>
              <a:gd name="connsiteX27" fmla="*/ 2578337 w 2726350"/>
              <a:gd name="connsiteY27" fmla="*/ 1302249 h 2002690"/>
              <a:gd name="connsiteX28" fmla="*/ 2542655 w 2726350"/>
              <a:gd name="connsiteY28" fmla="*/ 1355139 h 2002690"/>
              <a:gd name="connsiteX29" fmla="*/ 2458076 w 2726350"/>
              <a:gd name="connsiteY29" fmla="*/ 1453773 h 2002690"/>
              <a:gd name="connsiteX30" fmla="*/ 2362925 w 2726350"/>
              <a:gd name="connsiteY30" fmla="*/ 1549548 h 2002690"/>
              <a:gd name="connsiteX31" fmla="*/ 2257201 w 2726350"/>
              <a:gd name="connsiteY31" fmla="*/ 1633887 h 2002690"/>
              <a:gd name="connsiteX32" fmla="*/ 2143548 w 2726350"/>
              <a:gd name="connsiteY32" fmla="*/ 1709649 h 2002690"/>
              <a:gd name="connsiteX33" fmla="*/ 2020644 w 2726350"/>
              <a:gd name="connsiteY33" fmla="*/ 1773975 h 2002690"/>
              <a:gd name="connsiteX34" fmla="*/ 1893776 w 2726350"/>
              <a:gd name="connsiteY34" fmla="*/ 1835442 h 2002690"/>
              <a:gd name="connsiteX35" fmla="*/ 1762943 w 2726350"/>
              <a:gd name="connsiteY35" fmla="*/ 1885474 h 2002690"/>
              <a:gd name="connsiteX36" fmla="*/ 1629467 w 2726350"/>
              <a:gd name="connsiteY36" fmla="*/ 1926928 h 2002690"/>
              <a:gd name="connsiteX37" fmla="*/ 1498633 w 2726350"/>
              <a:gd name="connsiteY37" fmla="*/ 1961236 h 2002690"/>
              <a:gd name="connsiteX38" fmla="*/ 1365157 w 2726350"/>
              <a:gd name="connsiteY38" fmla="*/ 1984107 h 2002690"/>
              <a:gd name="connsiteX39" fmla="*/ 1238289 w 2726350"/>
              <a:gd name="connsiteY39" fmla="*/ 1999831 h 2002690"/>
              <a:gd name="connsiteX40" fmla="*/ 1111420 w 2726350"/>
              <a:gd name="connsiteY40" fmla="*/ 2002690 h 2002690"/>
              <a:gd name="connsiteX41" fmla="*/ 991160 w 2726350"/>
              <a:gd name="connsiteY41" fmla="*/ 1999831 h 2002690"/>
              <a:gd name="connsiteX42" fmla="*/ 870899 w 2726350"/>
              <a:gd name="connsiteY42" fmla="*/ 1988396 h 2002690"/>
              <a:gd name="connsiteX43" fmla="*/ 758568 w 2726350"/>
              <a:gd name="connsiteY43" fmla="*/ 1961236 h 2002690"/>
              <a:gd name="connsiteX44" fmla="*/ 644915 w 2726350"/>
              <a:gd name="connsiteY44" fmla="*/ 1926928 h 2002690"/>
              <a:gd name="connsiteX45" fmla="*/ 539191 w 2726350"/>
              <a:gd name="connsiteY45" fmla="*/ 1885474 h 2002690"/>
              <a:gd name="connsiteX46" fmla="*/ 441396 w 2726350"/>
              <a:gd name="connsiteY46" fmla="*/ 1831154 h 2002690"/>
              <a:gd name="connsiteX47" fmla="*/ 348888 w 2726350"/>
              <a:gd name="connsiteY47" fmla="*/ 1771116 h 2002690"/>
              <a:gd name="connsiteX48" fmla="*/ 268274 w 2726350"/>
              <a:gd name="connsiteY48" fmla="*/ 1702501 h 2002690"/>
              <a:gd name="connsiteX49" fmla="*/ 194267 w 2726350"/>
              <a:gd name="connsiteY49" fmla="*/ 1625310 h 2002690"/>
              <a:gd name="connsiteX50" fmla="*/ 130833 w 2726350"/>
              <a:gd name="connsiteY50" fmla="*/ 1538112 h 2002690"/>
              <a:gd name="connsiteX51" fmla="*/ 77971 w 2726350"/>
              <a:gd name="connsiteY51" fmla="*/ 1446626 h 2002690"/>
              <a:gd name="connsiteX52" fmla="*/ 38325 w 2726350"/>
              <a:gd name="connsiteY52" fmla="*/ 1347992 h 2002690"/>
              <a:gd name="connsiteX53" fmla="*/ 25109 w 2726350"/>
              <a:gd name="connsiteY53" fmla="*/ 1297961 h 2002690"/>
              <a:gd name="connsiteX54" fmla="*/ 14537 w 2726350"/>
              <a:gd name="connsiteY54" fmla="*/ 1245070 h 2002690"/>
              <a:gd name="connsiteX55" fmla="*/ 3965 w 2726350"/>
              <a:gd name="connsiteY55" fmla="*/ 1187891 h 2002690"/>
              <a:gd name="connsiteX56" fmla="*/ 0 w 2726350"/>
              <a:gd name="connsiteY56" fmla="*/ 1130712 h 2002690"/>
              <a:gd name="connsiteX57" fmla="*/ 0 w 2726350"/>
              <a:gd name="connsiteY57" fmla="*/ 1073534 h 2002690"/>
              <a:gd name="connsiteX58" fmla="*/ 6608 w 2726350"/>
              <a:gd name="connsiteY58" fmla="*/ 1012066 h 2002690"/>
              <a:gd name="connsiteX59" fmla="*/ 14537 w 2726350"/>
              <a:gd name="connsiteY59" fmla="*/ 952028 h 2002690"/>
              <a:gd name="connsiteX60" fmla="*/ 27752 w 2726350"/>
              <a:gd name="connsiteY60" fmla="*/ 890561 h 2002690"/>
              <a:gd name="connsiteX61" fmla="*/ 63434 w 2726350"/>
              <a:gd name="connsiteY61" fmla="*/ 769056 h 2002690"/>
              <a:gd name="connsiteX62" fmla="*/ 112331 w 2726350"/>
              <a:gd name="connsiteY62" fmla="*/ 658987 h 2002690"/>
              <a:gd name="connsiteX63" fmla="*/ 169158 w 2726350"/>
              <a:gd name="connsiteY63" fmla="*/ 558924 h 2002690"/>
              <a:gd name="connsiteX64" fmla="*/ 239200 w 2726350"/>
              <a:gd name="connsiteY64" fmla="*/ 467437 h 2002690"/>
              <a:gd name="connsiteX65" fmla="*/ 317171 w 2726350"/>
              <a:gd name="connsiteY65" fmla="*/ 387387 h 2002690"/>
              <a:gd name="connsiteX66" fmla="*/ 401750 w 2726350"/>
              <a:gd name="connsiteY66" fmla="*/ 315913 h 2002690"/>
              <a:gd name="connsiteX67" fmla="*/ 494258 w 2726350"/>
              <a:gd name="connsiteY67" fmla="*/ 250158 h 2002690"/>
              <a:gd name="connsiteX68" fmla="*/ 589410 w 2726350"/>
              <a:gd name="connsiteY68" fmla="*/ 192979 h 2002690"/>
              <a:gd name="connsiteX69" fmla="*/ 687204 w 2726350"/>
              <a:gd name="connsiteY69" fmla="*/ 147236 h 2002690"/>
              <a:gd name="connsiteX70" fmla="*/ 790285 w 2726350"/>
              <a:gd name="connsiteY70" fmla="*/ 105781 h 2002690"/>
              <a:gd name="connsiteX71" fmla="*/ 892044 w 2726350"/>
              <a:gd name="connsiteY71" fmla="*/ 71474 h 2002690"/>
              <a:gd name="connsiteX72" fmla="*/ 991160 w 2726350"/>
              <a:gd name="connsiteY72" fmla="*/ 44314 h 2002690"/>
              <a:gd name="connsiteX73" fmla="*/ 1092919 w 2726350"/>
              <a:gd name="connsiteY73" fmla="*/ 25731 h 2002690"/>
              <a:gd name="connsiteX74" fmla="*/ 1188070 w 2726350"/>
              <a:gd name="connsiteY74" fmla="*/ 11436 h 2002690"/>
              <a:gd name="connsiteX75" fmla="*/ 1283221 w 2726350"/>
              <a:gd name="connsiteY75" fmla="*/ 2859 h 2002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726350" h="2002690">
                <a:moveTo>
                  <a:pt x="1367800" y="0"/>
                </a:moveTo>
                <a:lnTo>
                  <a:pt x="1460309" y="2859"/>
                </a:lnTo>
                <a:lnTo>
                  <a:pt x="1558103" y="7148"/>
                </a:lnTo>
                <a:lnTo>
                  <a:pt x="1661184" y="18583"/>
                </a:lnTo>
                <a:lnTo>
                  <a:pt x="1773515" y="34308"/>
                </a:lnTo>
                <a:lnTo>
                  <a:pt x="1887168" y="55750"/>
                </a:lnTo>
                <a:lnTo>
                  <a:pt x="1999499" y="82910"/>
                </a:lnTo>
                <a:lnTo>
                  <a:pt x="2111831" y="121505"/>
                </a:lnTo>
                <a:lnTo>
                  <a:pt x="2221519" y="162960"/>
                </a:lnTo>
                <a:lnTo>
                  <a:pt x="2323279" y="215850"/>
                </a:lnTo>
                <a:lnTo>
                  <a:pt x="2418430" y="277318"/>
                </a:lnTo>
                <a:lnTo>
                  <a:pt x="2506973" y="350221"/>
                </a:lnTo>
                <a:lnTo>
                  <a:pt x="2580980" y="430271"/>
                </a:lnTo>
                <a:lnTo>
                  <a:pt x="2612697" y="476014"/>
                </a:lnTo>
                <a:lnTo>
                  <a:pt x="2641771" y="524616"/>
                </a:lnTo>
                <a:lnTo>
                  <a:pt x="2665559" y="574648"/>
                </a:lnTo>
                <a:lnTo>
                  <a:pt x="2686703" y="627538"/>
                </a:lnTo>
                <a:lnTo>
                  <a:pt x="2705205" y="689006"/>
                </a:lnTo>
                <a:lnTo>
                  <a:pt x="2715778" y="746184"/>
                </a:lnTo>
                <a:lnTo>
                  <a:pt x="2722385" y="810511"/>
                </a:lnTo>
                <a:lnTo>
                  <a:pt x="2726350" y="879125"/>
                </a:lnTo>
                <a:lnTo>
                  <a:pt x="2718421" y="943452"/>
                </a:lnTo>
                <a:lnTo>
                  <a:pt x="2705205" y="1009207"/>
                </a:lnTo>
                <a:lnTo>
                  <a:pt x="2686703" y="1069245"/>
                </a:lnTo>
                <a:lnTo>
                  <a:pt x="2665559" y="1130712"/>
                </a:lnTo>
                <a:lnTo>
                  <a:pt x="2641771" y="1192180"/>
                </a:lnTo>
                <a:lnTo>
                  <a:pt x="2612697" y="1249359"/>
                </a:lnTo>
                <a:lnTo>
                  <a:pt x="2578337" y="1302249"/>
                </a:lnTo>
                <a:lnTo>
                  <a:pt x="2542655" y="1355139"/>
                </a:lnTo>
                <a:lnTo>
                  <a:pt x="2458076" y="1453773"/>
                </a:lnTo>
                <a:lnTo>
                  <a:pt x="2362925" y="1549548"/>
                </a:lnTo>
                <a:lnTo>
                  <a:pt x="2257201" y="1633887"/>
                </a:lnTo>
                <a:lnTo>
                  <a:pt x="2143548" y="1709649"/>
                </a:lnTo>
                <a:lnTo>
                  <a:pt x="2020644" y="1773975"/>
                </a:lnTo>
                <a:lnTo>
                  <a:pt x="1893776" y="1835442"/>
                </a:lnTo>
                <a:lnTo>
                  <a:pt x="1762943" y="1885474"/>
                </a:lnTo>
                <a:lnTo>
                  <a:pt x="1629467" y="1926928"/>
                </a:lnTo>
                <a:lnTo>
                  <a:pt x="1498633" y="1961236"/>
                </a:lnTo>
                <a:lnTo>
                  <a:pt x="1365157" y="1984107"/>
                </a:lnTo>
                <a:lnTo>
                  <a:pt x="1238289" y="1999831"/>
                </a:lnTo>
                <a:lnTo>
                  <a:pt x="1111420" y="2002690"/>
                </a:lnTo>
                <a:lnTo>
                  <a:pt x="991160" y="1999831"/>
                </a:lnTo>
                <a:lnTo>
                  <a:pt x="870899" y="1988396"/>
                </a:lnTo>
                <a:lnTo>
                  <a:pt x="758568" y="1961236"/>
                </a:lnTo>
                <a:lnTo>
                  <a:pt x="644915" y="1926928"/>
                </a:lnTo>
                <a:lnTo>
                  <a:pt x="539191" y="1885474"/>
                </a:lnTo>
                <a:lnTo>
                  <a:pt x="441396" y="1831154"/>
                </a:lnTo>
                <a:lnTo>
                  <a:pt x="348888" y="1771116"/>
                </a:lnTo>
                <a:lnTo>
                  <a:pt x="268274" y="1702501"/>
                </a:lnTo>
                <a:lnTo>
                  <a:pt x="194267" y="1625310"/>
                </a:lnTo>
                <a:lnTo>
                  <a:pt x="130833" y="1538112"/>
                </a:lnTo>
                <a:lnTo>
                  <a:pt x="77971" y="1446626"/>
                </a:lnTo>
                <a:lnTo>
                  <a:pt x="38325" y="1347992"/>
                </a:lnTo>
                <a:lnTo>
                  <a:pt x="25109" y="1297961"/>
                </a:lnTo>
                <a:lnTo>
                  <a:pt x="14537" y="1245070"/>
                </a:lnTo>
                <a:lnTo>
                  <a:pt x="3965" y="1187891"/>
                </a:lnTo>
                <a:lnTo>
                  <a:pt x="0" y="1130712"/>
                </a:lnTo>
                <a:lnTo>
                  <a:pt x="0" y="1073534"/>
                </a:lnTo>
                <a:lnTo>
                  <a:pt x="6608" y="1012066"/>
                </a:lnTo>
                <a:lnTo>
                  <a:pt x="14537" y="952028"/>
                </a:lnTo>
                <a:lnTo>
                  <a:pt x="27752" y="890561"/>
                </a:lnTo>
                <a:lnTo>
                  <a:pt x="63434" y="769056"/>
                </a:lnTo>
                <a:lnTo>
                  <a:pt x="112331" y="658987"/>
                </a:lnTo>
                <a:lnTo>
                  <a:pt x="169158" y="558924"/>
                </a:lnTo>
                <a:lnTo>
                  <a:pt x="239200" y="467437"/>
                </a:lnTo>
                <a:lnTo>
                  <a:pt x="317171" y="387387"/>
                </a:lnTo>
                <a:lnTo>
                  <a:pt x="401750" y="315913"/>
                </a:lnTo>
                <a:lnTo>
                  <a:pt x="494258" y="250158"/>
                </a:lnTo>
                <a:lnTo>
                  <a:pt x="589410" y="192979"/>
                </a:lnTo>
                <a:lnTo>
                  <a:pt x="687204" y="147236"/>
                </a:lnTo>
                <a:lnTo>
                  <a:pt x="790285" y="105781"/>
                </a:lnTo>
                <a:lnTo>
                  <a:pt x="892044" y="71474"/>
                </a:lnTo>
                <a:lnTo>
                  <a:pt x="991160" y="44314"/>
                </a:lnTo>
                <a:lnTo>
                  <a:pt x="1092919" y="25731"/>
                </a:lnTo>
                <a:lnTo>
                  <a:pt x="1188070" y="11436"/>
                </a:lnTo>
                <a:lnTo>
                  <a:pt x="1283221" y="2859"/>
                </a:lnTo>
                <a:close/>
              </a:path>
            </a:pathLst>
          </a:custGeom>
          <a:solidFill>
            <a:schemeClr val="bg1">
              <a:lumMod val="95000"/>
            </a:schemeClr>
          </a:solidFill>
        </p:spPr>
        <p:txBody>
          <a:bodyPr wrap="square" rtlCol="0" anchor="ctr">
            <a:noAutofit/>
          </a:bodyPr>
          <a:lstStyle>
            <a:lvl1pPr marL="0" indent="0" algn="ctr">
              <a:buNone/>
              <a:defRPr/>
            </a:lvl1pPr>
          </a:lstStyle>
          <a:p>
            <a:pPr rtl="0"/>
            <a:r>
              <a:rPr lang="de-DE" noProof="0" dirty="0"/>
              <a:t>Bild der berühmte Persönlichkeit einfügen</a:t>
            </a:r>
          </a:p>
        </p:txBody>
      </p:sp>
      <p:sp>
        <p:nvSpPr>
          <p:cNvPr id="49" name="Bildplatzhalter 48">
            <a:extLst>
              <a:ext uri="{FF2B5EF4-FFF2-40B4-BE49-F238E27FC236}">
                <a16:creationId xmlns:a16="http://schemas.microsoft.com/office/drawing/2014/main" id="{C75822EB-D396-4CEF-ABDF-76D6FA179833}"/>
              </a:ext>
            </a:extLst>
          </p:cNvPr>
          <p:cNvSpPr>
            <a:spLocks noGrp="1"/>
          </p:cNvSpPr>
          <p:nvPr>
            <p:ph type="pic" sz="quarter" idx="17" hasCustomPrompt="1"/>
          </p:nvPr>
        </p:nvSpPr>
        <p:spPr>
          <a:xfrm>
            <a:off x="7378537" y="908939"/>
            <a:ext cx="3881839" cy="2851475"/>
          </a:xfrm>
          <a:custGeom>
            <a:avLst/>
            <a:gdLst>
              <a:gd name="connsiteX0" fmla="*/ 1947505 w 3881839"/>
              <a:gd name="connsiteY0" fmla="*/ 0 h 2851475"/>
              <a:gd name="connsiteX1" fmla="*/ 2079221 w 3881839"/>
              <a:gd name="connsiteY1" fmla="*/ 4071 h 2851475"/>
              <a:gd name="connsiteX2" fmla="*/ 2218462 w 3881839"/>
              <a:gd name="connsiteY2" fmla="*/ 10177 h 2851475"/>
              <a:gd name="connsiteX3" fmla="*/ 2365231 w 3881839"/>
              <a:gd name="connsiteY3" fmla="*/ 26459 h 2851475"/>
              <a:gd name="connsiteX4" fmla="*/ 2525171 w 3881839"/>
              <a:gd name="connsiteY4" fmla="*/ 48848 h 2851475"/>
              <a:gd name="connsiteX5" fmla="*/ 2686993 w 3881839"/>
              <a:gd name="connsiteY5" fmla="*/ 79377 h 2851475"/>
              <a:gd name="connsiteX6" fmla="*/ 2846933 w 3881839"/>
              <a:gd name="connsiteY6" fmla="*/ 118048 h 2851475"/>
              <a:gd name="connsiteX7" fmla="*/ 3006873 w 3881839"/>
              <a:gd name="connsiteY7" fmla="*/ 173002 h 2851475"/>
              <a:gd name="connsiteX8" fmla="*/ 3163050 w 3881839"/>
              <a:gd name="connsiteY8" fmla="*/ 232026 h 2851475"/>
              <a:gd name="connsiteX9" fmla="*/ 3307936 w 3881839"/>
              <a:gd name="connsiteY9" fmla="*/ 307333 h 2851475"/>
              <a:gd name="connsiteX10" fmla="*/ 3443415 w 3881839"/>
              <a:gd name="connsiteY10" fmla="*/ 394851 h 2851475"/>
              <a:gd name="connsiteX11" fmla="*/ 3569486 w 3881839"/>
              <a:gd name="connsiteY11" fmla="*/ 498652 h 2851475"/>
              <a:gd name="connsiteX12" fmla="*/ 3674858 w 3881839"/>
              <a:gd name="connsiteY12" fmla="*/ 612630 h 2851475"/>
              <a:gd name="connsiteX13" fmla="*/ 3720017 w 3881839"/>
              <a:gd name="connsiteY13" fmla="*/ 677760 h 2851475"/>
              <a:gd name="connsiteX14" fmla="*/ 3761414 w 3881839"/>
              <a:gd name="connsiteY14" fmla="*/ 746960 h 2851475"/>
              <a:gd name="connsiteX15" fmla="*/ 3795283 w 3881839"/>
              <a:gd name="connsiteY15" fmla="*/ 818196 h 2851475"/>
              <a:gd name="connsiteX16" fmla="*/ 3825390 w 3881839"/>
              <a:gd name="connsiteY16" fmla="*/ 893503 h 2851475"/>
              <a:gd name="connsiteX17" fmla="*/ 3851733 w 3881839"/>
              <a:gd name="connsiteY17" fmla="*/ 981021 h 2851475"/>
              <a:gd name="connsiteX18" fmla="*/ 3866786 w 3881839"/>
              <a:gd name="connsiteY18" fmla="*/ 1062434 h 2851475"/>
              <a:gd name="connsiteX19" fmla="*/ 3876194 w 3881839"/>
              <a:gd name="connsiteY19" fmla="*/ 1154023 h 2851475"/>
              <a:gd name="connsiteX20" fmla="*/ 3881839 w 3881839"/>
              <a:gd name="connsiteY20" fmla="*/ 1251718 h 2851475"/>
              <a:gd name="connsiteX21" fmla="*/ 3870549 w 3881839"/>
              <a:gd name="connsiteY21" fmla="*/ 1343307 h 2851475"/>
              <a:gd name="connsiteX22" fmla="*/ 3851733 w 3881839"/>
              <a:gd name="connsiteY22" fmla="*/ 1436932 h 2851475"/>
              <a:gd name="connsiteX23" fmla="*/ 3825390 w 3881839"/>
              <a:gd name="connsiteY23" fmla="*/ 1522415 h 2851475"/>
              <a:gd name="connsiteX24" fmla="*/ 3795283 w 3881839"/>
              <a:gd name="connsiteY24" fmla="*/ 1609934 h 2851475"/>
              <a:gd name="connsiteX25" fmla="*/ 3761414 w 3881839"/>
              <a:gd name="connsiteY25" fmla="*/ 1697452 h 2851475"/>
              <a:gd name="connsiteX26" fmla="*/ 3720017 w 3881839"/>
              <a:gd name="connsiteY26" fmla="*/ 1778865 h 2851475"/>
              <a:gd name="connsiteX27" fmla="*/ 3671094 w 3881839"/>
              <a:gd name="connsiteY27" fmla="*/ 1854171 h 2851475"/>
              <a:gd name="connsiteX28" fmla="*/ 3620290 w 3881839"/>
              <a:gd name="connsiteY28" fmla="*/ 1929478 h 2851475"/>
              <a:gd name="connsiteX29" fmla="*/ 3499864 w 3881839"/>
              <a:gd name="connsiteY29" fmla="*/ 2069915 h 2851475"/>
              <a:gd name="connsiteX30" fmla="*/ 3364386 w 3881839"/>
              <a:gd name="connsiteY30" fmla="*/ 2206281 h 2851475"/>
              <a:gd name="connsiteX31" fmla="*/ 3213854 w 3881839"/>
              <a:gd name="connsiteY31" fmla="*/ 2326364 h 2851475"/>
              <a:gd name="connsiteX32" fmla="*/ 3052032 w 3881839"/>
              <a:gd name="connsiteY32" fmla="*/ 2434236 h 2851475"/>
              <a:gd name="connsiteX33" fmla="*/ 2877039 w 3881839"/>
              <a:gd name="connsiteY33" fmla="*/ 2525825 h 2851475"/>
              <a:gd name="connsiteX34" fmla="*/ 2696401 w 3881839"/>
              <a:gd name="connsiteY34" fmla="*/ 2613343 h 2851475"/>
              <a:gd name="connsiteX35" fmla="*/ 2510118 w 3881839"/>
              <a:gd name="connsiteY35" fmla="*/ 2684579 h 2851475"/>
              <a:gd name="connsiteX36" fmla="*/ 2320072 w 3881839"/>
              <a:gd name="connsiteY36" fmla="*/ 2743603 h 2851475"/>
              <a:gd name="connsiteX37" fmla="*/ 2133788 w 3881839"/>
              <a:gd name="connsiteY37" fmla="*/ 2792451 h 2851475"/>
              <a:gd name="connsiteX38" fmla="*/ 1943742 w 3881839"/>
              <a:gd name="connsiteY38" fmla="*/ 2825016 h 2851475"/>
              <a:gd name="connsiteX39" fmla="*/ 1763104 w 3881839"/>
              <a:gd name="connsiteY39" fmla="*/ 2847404 h 2851475"/>
              <a:gd name="connsiteX40" fmla="*/ 1582466 w 3881839"/>
              <a:gd name="connsiteY40" fmla="*/ 2851475 h 2851475"/>
              <a:gd name="connsiteX41" fmla="*/ 1411236 w 3881839"/>
              <a:gd name="connsiteY41" fmla="*/ 2847404 h 2851475"/>
              <a:gd name="connsiteX42" fmla="*/ 1240006 w 3881839"/>
              <a:gd name="connsiteY42" fmla="*/ 2831122 h 2851475"/>
              <a:gd name="connsiteX43" fmla="*/ 1080066 w 3881839"/>
              <a:gd name="connsiteY43" fmla="*/ 2792451 h 2851475"/>
              <a:gd name="connsiteX44" fmla="*/ 918244 w 3881839"/>
              <a:gd name="connsiteY44" fmla="*/ 2743603 h 2851475"/>
              <a:gd name="connsiteX45" fmla="*/ 767712 w 3881839"/>
              <a:gd name="connsiteY45" fmla="*/ 2684579 h 2851475"/>
              <a:gd name="connsiteX46" fmla="*/ 628471 w 3881839"/>
              <a:gd name="connsiteY46" fmla="*/ 2607237 h 2851475"/>
              <a:gd name="connsiteX47" fmla="*/ 496755 w 3881839"/>
              <a:gd name="connsiteY47" fmla="*/ 2521754 h 2851475"/>
              <a:gd name="connsiteX48" fmla="*/ 381975 w 3881839"/>
              <a:gd name="connsiteY48" fmla="*/ 2424059 h 2851475"/>
              <a:gd name="connsiteX49" fmla="*/ 276602 w 3881839"/>
              <a:gd name="connsiteY49" fmla="*/ 2314152 h 2851475"/>
              <a:gd name="connsiteX50" fmla="*/ 186283 w 3881839"/>
              <a:gd name="connsiteY50" fmla="*/ 2189998 h 2851475"/>
              <a:gd name="connsiteX51" fmla="*/ 111017 w 3881839"/>
              <a:gd name="connsiteY51" fmla="*/ 2059738 h 2851475"/>
              <a:gd name="connsiteX52" fmla="*/ 54568 w 3881839"/>
              <a:gd name="connsiteY52" fmla="*/ 1919301 h 2851475"/>
              <a:gd name="connsiteX53" fmla="*/ 35752 w 3881839"/>
              <a:gd name="connsiteY53" fmla="*/ 1848065 h 2851475"/>
              <a:gd name="connsiteX54" fmla="*/ 20698 w 3881839"/>
              <a:gd name="connsiteY54" fmla="*/ 1772759 h 2851475"/>
              <a:gd name="connsiteX55" fmla="*/ 5645 w 3881839"/>
              <a:gd name="connsiteY55" fmla="*/ 1691346 h 2851475"/>
              <a:gd name="connsiteX56" fmla="*/ 0 w 3881839"/>
              <a:gd name="connsiteY56" fmla="*/ 1609934 h 2851475"/>
              <a:gd name="connsiteX57" fmla="*/ 0 w 3881839"/>
              <a:gd name="connsiteY57" fmla="*/ 1528521 h 2851475"/>
              <a:gd name="connsiteX58" fmla="*/ 9408 w 3881839"/>
              <a:gd name="connsiteY58" fmla="*/ 1441003 h 2851475"/>
              <a:gd name="connsiteX59" fmla="*/ 20698 w 3881839"/>
              <a:gd name="connsiteY59" fmla="*/ 1355519 h 2851475"/>
              <a:gd name="connsiteX60" fmla="*/ 39515 w 3881839"/>
              <a:gd name="connsiteY60" fmla="*/ 1268001 h 2851475"/>
              <a:gd name="connsiteX61" fmla="*/ 90319 w 3881839"/>
              <a:gd name="connsiteY61" fmla="*/ 1094999 h 2851475"/>
              <a:gd name="connsiteX62" fmla="*/ 159940 w 3881839"/>
              <a:gd name="connsiteY62" fmla="*/ 938280 h 2851475"/>
              <a:gd name="connsiteX63" fmla="*/ 240851 w 3881839"/>
              <a:gd name="connsiteY63" fmla="*/ 795808 h 2851475"/>
              <a:gd name="connsiteX64" fmla="*/ 340578 w 3881839"/>
              <a:gd name="connsiteY64" fmla="*/ 665548 h 2851475"/>
              <a:gd name="connsiteX65" fmla="*/ 451596 w 3881839"/>
              <a:gd name="connsiteY65" fmla="*/ 551570 h 2851475"/>
              <a:gd name="connsiteX66" fmla="*/ 572021 w 3881839"/>
              <a:gd name="connsiteY66" fmla="*/ 449805 h 2851475"/>
              <a:gd name="connsiteX67" fmla="*/ 703736 w 3881839"/>
              <a:gd name="connsiteY67" fmla="*/ 356180 h 2851475"/>
              <a:gd name="connsiteX68" fmla="*/ 839215 w 3881839"/>
              <a:gd name="connsiteY68" fmla="*/ 274768 h 2851475"/>
              <a:gd name="connsiteX69" fmla="*/ 978457 w 3881839"/>
              <a:gd name="connsiteY69" fmla="*/ 209637 h 2851475"/>
              <a:gd name="connsiteX70" fmla="*/ 1125225 w 3881839"/>
              <a:gd name="connsiteY70" fmla="*/ 150613 h 2851475"/>
              <a:gd name="connsiteX71" fmla="*/ 1270112 w 3881839"/>
              <a:gd name="connsiteY71" fmla="*/ 101766 h 2851475"/>
              <a:gd name="connsiteX72" fmla="*/ 1411236 w 3881839"/>
              <a:gd name="connsiteY72" fmla="*/ 63095 h 2851475"/>
              <a:gd name="connsiteX73" fmla="*/ 1556123 w 3881839"/>
              <a:gd name="connsiteY73" fmla="*/ 36636 h 2851475"/>
              <a:gd name="connsiteX74" fmla="*/ 1691601 w 3881839"/>
              <a:gd name="connsiteY74" fmla="*/ 16283 h 2851475"/>
              <a:gd name="connsiteX75" fmla="*/ 1827080 w 3881839"/>
              <a:gd name="connsiteY75" fmla="*/ 4071 h 285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881839" h="2851475">
                <a:moveTo>
                  <a:pt x="1947505" y="0"/>
                </a:moveTo>
                <a:lnTo>
                  <a:pt x="2079221" y="4071"/>
                </a:lnTo>
                <a:lnTo>
                  <a:pt x="2218462" y="10177"/>
                </a:lnTo>
                <a:lnTo>
                  <a:pt x="2365231" y="26459"/>
                </a:lnTo>
                <a:lnTo>
                  <a:pt x="2525171" y="48848"/>
                </a:lnTo>
                <a:lnTo>
                  <a:pt x="2686993" y="79377"/>
                </a:lnTo>
                <a:lnTo>
                  <a:pt x="2846933" y="118048"/>
                </a:lnTo>
                <a:lnTo>
                  <a:pt x="3006873" y="173002"/>
                </a:lnTo>
                <a:lnTo>
                  <a:pt x="3163050" y="232026"/>
                </a:lnTo>
                <a:lnTo>
                  <a:pt x="3307936" y="307333"/>
                </a:lnTo>
                <a:lnTo>
                  <a:pt x="3443415" y="394851"/>
                </a:lnTo>
                <a:lnTo>
                  <a:pt x="3569486" y="498652"/>
                </a:lnTo>
                <a:lnTo>
                  <a:pt x="3674858" y="612630"/>
                </a:lnTo>
                <a:lnTo>
                  <a:pt x="3720017" y="677760"/>
                </a:lnTo>
                <a:lnTo>
                  <a:pt x="3761414" y="746960"/>
                </a:lnTo>
                <a:lnTo>
                  <a:pt x="3795283" y="818196"/>
                </a:lnTo>
                <a:lnTo>
                  <a:pt x="3825390" y="893503"/>
                </a:lnTo>
                <a:lnTo>
                  <a:pt x="3851733" y="981021"/>
                </a:lnTo>
                <a:lnTo>
                  <a:pt x="3866786" y="1062434"/>
                </a:lnTo>
                <a:lnTo>
                  <a:pt x="3876194" y="1154023"/>
                </a:lnTo>
                <a:lnTo>
                  <a:pt x="3881839" y="1251718"/>
                </a:lnTo>
                <a:lnTo>
                  <a:pt x="3870549" y="1343307"/>
                </a:lnTo>
                <a:lnTo>
                  <a:pt x="3851733" y="1436932"/>
                </a:lnTo>
                <a:lnTo>
                  <a:pt x="3825390" y="1522415"/>
                </a:lnTo>
                <a:lnTo>
                  <a:pt x="3795283" y="1609934"/>
                </a:lnTo>
                <a:lnTo>
                  <a:pt x="3761414" y="1697452"/>
                </a:lnTo>
                <a:lnTo>
                  <a:pt x="3720017" y="1778865"/>
                </a:lnTo>
                <a:lnTo>
                  <a:pt x="3671094" y="1854171"/>
                </a:lnTo>
                <a:lnTo>
                  <a:pt x="3620290" y="1929478"/>
                </a:lnTo>
                <a:lnTo>
                  <a:pt x="3499864" y="2069915"/>
                </a:lnTo>
                <a:lnTo>
                  <a:pt x="3364386" y="2206281"/>
                </a:lnTo>
                <a:lnTo>
                  <a:pt x="3213854" y="2326364"/>
                </a:lnTo>
                <a:lnTo>
                  <a:pt x="3052032" y="2434236"/>
                </a:lnTo>
                <a:lnTo>
                  <a:pt x="2877039" y="2525825"/>
                </a:lnTo>
                <a:lnTo>
                  <a:pt x="2696401" y="2613343"/>
                </a:lnTo>
                <a:lnTo>
                  <a:pt x="2510118" y="2684579"/>
                </a:lnTo>
                <a:lnTo>
                  <a:pt x="2320072" y="2743603"/>
                </a:lnTo>
                <a:lnTo>
                  <a:pt x="2133788" y="2792451"/>
                </a:lnTo>
                <a:lnTo>
                  <a:pt x="1943742" y="2825016"/>
                </a:lnTo>
                <a:lnTo>
                  <a:pt x="1763104" y="2847404"/>
                </a:lnTo>
                <a:lnTo>
                  <a:pt x="1582466" y="2851475"/>
                </a:lnTo>
                <a:lnTo>
                  <a:pt x="1411236" y="2847404"/>
                </a:lnTo>
                <a:lnTo>
                  <a:pt x="1240006" y="2831122"/>
                </a:lnTo>
                <a:lnTo>
                  <a:pt x="1080066" y="2792451"/>
                </a:lnTo>
                <a:lnTo>
                  <a:pt x="918244" y="2743603"/>
                </a:lnTo>
                <a:lnTo>
                  <a:pt x="767712" y="2684579"/>
                </a:lnTo>
                <a:lnTo>
                  <a:pt x="628471" y="2607237"/>
                </a:lnTo>
                <a:lnTo>
                  <a:pt x="496755" y="2521754"/>
                </a:lnTo>
                <a:lnTo>
                  <a:pt x="381975" y="2424059"/>
                </a:lnTo>
                <a:lnTo>
                  <a:pt x="276602" y="2314152"/>
                </a:lnTo>
                <a:lnTo>
                  <a:pt x="186283" y="2189998"/>
                </a:lnTo>
                <a:lnTo>
                  <a:pt x="111017" y="2059738"/>
                </a:lnTo>
                <a:lnTo>
                  <a:pt x="54568" y="1919301"/>
                </a:lnTo>
                <a:lnTo>
                  <a:pt x="35752" y="1848065"/>
                </a:lnTo>
                <a:lnTo>
                  <a:pt x="20698" y="1772759"/>
                </a:lnTo>
                <a:lnTo>
                  <a:pt x="5645" y="1691346"/>
                </a:lnTo>
                <a:lnTo>
                  <a:pt x="0" y="1609934"/>
                </a:lnTo>
                <a:lnTo>
                  <a:pt x="0" y="1528521"/>
                </a:lnTo>
                <a:lnTo>
                  <a:pt x="9408" y="1441003"/>
                </a:lnTo>
                <a:lnTo>
                  <a:pt x="20698" y="1355519"/>
                </a:lnTo>
                <a:lnTo>
                  <a:pt x="39515" y="1268001"/>
                </a:lnTo>
                <a:lnTo>
                  <a:pt x="90319" y="1094999"/>
                </a:lnTo>
                <a:lnTo>
                  <a:pt x="159940" y="938280"/>
                </a:lnTo>
                <a:lnTo>
                  <a:pt x="240851" y="795808"/>
                </a:lnTo>
                <a:lnTo>
                  <a:pt x="340578" y="665548"/>
                </a:lnTo>
                <a:lnTo>
                  <a:pt x="451596" y="551570"/>
                </a:lnTo>
                <a:lnTo>
                  <a:pt x="572021" y="449805"/>
                </a:lnTo>
                <a:lnTo>
                  <a:pt x="703736" y="356180"/>
                </a:lnTo>
                <a:lnTo>
                  <a:pt x="839215" y="274768"/>
                </a:lnTo>
                <a:lnTo>
                  <a:pt x="978457" y="209637"/>
                </a:lnTo>
                <a:lnTo>
                  <a:pt x="1125225" y="150613"/>
                </a:lnTo>
                <a:lnTo>
                  <a:pt x="1270112" y="101766"/>
                </a:lnTo>
                <a:lnTo>
                  <a:pt x="1411236" y="63095"/>
                </a:lnTo>
                <a:lnTo>
                  <a:pt x="1556123" y="36636"/>
                </a:lnTo>
                <a:lnTo>
                  <a:pt x="1691601" y="16283"/>
                </a:lnTo>
                <a:lnTo>
                  <a:pt x="1827080" y="4071"/>
                </a:lnTo>
                <a:close/>
              </a:path>
            </a:pathLst>
          </a:custGeom>
          <a:solidFill>
            <a:schemeClr val="bg1">
              <a:lumMod val="95000"/>
            </a:schemeClr>
          </a:solidFill>
        </p:spPr>
        <p:txBody>
          <a:bodyPr wrap="square" rtlCol="0" anchor="ctr">
            <a:noAutofit/>
          </a:bodyPr>
          <a:lstStyle>
            <a:lvl1pPr marL="0" indent="0" algn="ctr">
              <a:buNone/>
              <a:defRPr/>
            </a:lvl1pPr>
          </a:lstStyle>
          <a:p>
            <a:pPr rtl="0"/>
            <a:r>
              <a:rPr lang="de-DE" noProof="0" dirty="0"/>
              <a:t>Bild mit dem Baum der Kolonie einfügen</a:t>
            </a:r>
          </a:p>
        </p:txBody>
      </p:sp>
      <p:sp>
        <p:nvSpPr>
          <p:cNvPr id="7" name="Textplatzhalter 6">
            <a:extLst>
              <a:ext uri="{FF2B5EF4-FFF2-40B4-BE49-F238E27FC236}">
                <a16:creationId xmlns:a16="http://schemas.microsoft.com/office/drawing/2014/main" id="{0CD626C9-ABA8-4D44-A611-C2D8E0BB87A2}"/>
              </a:ext>
            </a:extLst>
          </p:cNvPr>
          <p:cNvSpPr>
            <a:spLocks noGrp="1"/>
          </p:cNvSpPr>
          <p:nvPr>
            <p:ph type="body" sz="quarter" idx="18" hasCustomPrompt="1"/>
          </p:nvPr>
        </p:nvSpPr>
        <p:spPr>
          <a:xfrm>
            <a:off x="2947892" y="2697163"/>
            <a:ext cx="1482916" cy="320675"/>
          </a:xfrm>
        </p:spPr>
        <p:txBody>
          <a:bodyPr rtlCol="0"/>
          <a:lstStyle>
            <a:lvl1pPr marL="0" indent="0" algn="ctr">
              <a:buNone/>
              <a:defRPr sz="1600"/>
            </a:lvl1pPr>
          </a:lstStyle>
          <a:p>
            <a:pPr lvl="0" rtl="0"/>
            <a:r>
              <a:rPr lang="de-DE" noProof="0" dirty="0"/>
              <a:t>Beschriftung</a:t>
            </a:r>
          </a:p>
        </p:txBody>
      </p:sp>
      <p:sp>
        <p:nvSpPr>
          <p:cNvPr id="38" name="Textplatzhalter 6">
            <a:extLst>
              <a:ext uri="{FF2B5EF4-FFF2-40B4-BE49-F238E27FC236}">
                <a16:creationId xmlns:a16="http://schemas.microsoft.com/office/drawing/2014/main" id="{53570E39-001F-4786-9E8E-0BD4D32189FE}"/>
              </a:ext>
            </a:extLst>
          </p:cNvPr>
          <p:cNvSpPr>
            <a:spLocks noGrp="1"/>
          </p:cNvSpPr>
          <p:nvPr>
            <p:ph type="body" sz="quarter" idx="19" hasCustomPrompt="1"/>
          </p:nvPr>
        </p:nvSpPr>
        <p:spPr>
          <a:xfrm>
            <a:off x="5389641" y="4227810"/>
            <a:ext cx="1482916" cy="320675"/>
          </a:xfrm>
        </p:spPr>
        <p:txBody>
          <a:bodyPr rtlCol="0"/>
          <a:lstStyle>
            <a:lvl1pPr marL="0" indent="0" algn="ctr">
              <a:buNone/>
              <a:defRPr sz="1600"/>
            </a:lvl1pPr>
          </a:lstStyle>
          <a:p>
            <a:pPr lvl="0" rtl="0"/>
            <a:r>
              <a:rPr lang="de-DE" noProof="0" dirty="0"/>
              <a:t>Beschriftung</a:t>
            </a:r>
          </a:p>
        </p:txBody>
      </p:sp>
      <p:sp>
        <p:nvSpPr>
          <p:cNvPr id="39" name="Textplatzhalter 6">
            <a:extLst>
              <a:ext uri="{FF2B5EF4-FFF2-40B4-BE49-F238E27FC236}">
                <a16:creationId xmlns:a16="http://schemas.microsoft.com/office/drawing/2014/main" id="{A65B1D66-0C8D-478A-92E1-090A20AB1B9B}"/>
              </a:ext>
            </a:extLst>
          </p:cNvPr>
          <p:cNvSpPr>
            <a:spLocks noGrp="1"/>
          </p:cNvSpPr>
          <p:nvPr>
            <p:ph type="body" sz="quarter" idx="20" hasCustomPrompt="1"/>
          </p:nvPr>
        </p:nvSpPr>
        <p:spPr>
          <a:xfrm>
            <a:off x="7521862" y="3760414"/>
            <a:ext cx="1482916" cy="320675"/>
          </a:xfrm>
        </p:spPr>
        <p:txBody>
          <a:bodyPr rtlCol="0"/>
          <a:lstStyle>
            <a:lvl1pPr marL="0" indent="0" algn="r">
              <a:buNone/>
              <a:defRPr sz="1600"/>
            </a:lvl1pPr>
          </a:lstStyle>
          <a:p>
            <a:pPr lvl="0" rtl="0"/>
            <a:r>
              <a:rPr lang="de-DE" noProof="0" dirty="0"/>
              <a:t>Beschriftung</a:t>
            </a:r>
          </a:p>
        </p:txBody>
      </p:sp>
      <p:sp>
        <p:nvSpPr>
          <p:cNvPr id="40" name="Textplatzhalter 6">
            <a:extLst>
              <a:ext uri="{FF2B5EF4-FFF2-40B4-BE49-F238E27FC236}">
                <a16:creationId xmlns:a16="http://schemas.microsoft.com/office/drawing/2014/main" id="{36887A15-7708-487E-8970-C03AC543C97B}"/>
              </a:ext>
            </a:extLst>
          </p:cNvPr>
          <p:cNvSpPr>
            <a:spLocks noGrp="1"/>
          </p:cNvSpPr>
          <p:nvPr>
            <p:ph type="body" sz="quarter" idx="21" hasCustomPrompt="1"/>
          </p:nvPr>
        </p:nvSpPr>
        <p:spPr>
          <a:xfrm>
            <a:off x="9304941" y="5672658"/>
            <a:ext cx="1482916" cy="320675"/>
          </a:xfrm>
        </p:spPr>
        <p:txBody>
          <a:bodyPr rtlCol="0"/>
          <a:lstStyle>
            <a:lvl1pPr marL="0" indent="0" algn="ctr">
              <a:buNone/>
              <a:defRPr sz="1600"/>
            </a:lvl1pPr>
          </a:lstStyle>
          <a:p>
            <a:pPr lvl="0" rtl="0"/>
            <a:r>
              <a:rPr lang="de-DE" noProof="0" dirty="0"/>
              <a:t>Beschriftung</a:t>
            </a:r>
          </a:p>
        </p:txBody>
      </p:sp>
      <p:sp>
        <p:nvSpPr>
          <p:cNvPr id="41" name="Textplatzhalter 6">
            <a:extLst>
              <a:ext uri="{FF2B5EF4-FFF2-40B4-BE49-F238E27FC236}">
                <a16:creationId xmlns:a16="http://schemas.microsoft.com/office/drawing/2014/main" id="{7FFE2697-2CBC-40EB-901A-E5DDFECDE410}"/>
              </a:ext>
            </a:extLst>
          </p:cNvPr>
          <p:cNvSpPr>
            <a:spLocks noGrp="1"/>
          </p:cNvSpPr>
          <p:nvPr>
            <p:ph type="body" sz="quarter" idx="22" hasCustomPrompt="1"/>
          </p:nvPr>
        </p:nvSpPr>
        <p:spPr>
          <a:xfrm>
            <a:off x="6911784" y="6438660"/>
            <a:ext cx="1482916" cy="320675"/>
          </a:xfrm>
        </p:spPr>
        <p:txBody>
          <a:bodyPr rtlCol="0"/>
          <a:lstStyle>
            <a:lvl1pPr marL="0" indent="0" algn="ctr">
              <a:buNone/>
              <a:defRPr sz="1600"/>
            </a:lvl1pPr>
          </a:lstStyle>
          <a:p>
            <a:pPr lvl="0" rtl="0"/>
            <a:r>
              <a:rPr lang="de-DE" noProof="0" dirty="0"/>
              <a:t>Beschriftung</a:t>
            </a:r>
          </a:p>
        </p:txBody>
      </p:sp>
    </p:spTree>
    <p:extLst>
      <p:ext uri="{BB962C8B-B14F-4D97-AF65-F5344CB8AC3E}">
        <p14:creationId xmlns:p14="http://schemas.microsoft.com/office/powerpoint/2010/main" val="1522988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Zwei Inhalte">
    <p:spTree>
      <p:nvGrpSpPr>
        <p:cNvPr id="1" name=""/>
        <p:cNvGrpSpPr/>
        <p:nvPr/>
      </p:nvGrpSpPr>
      <p:grpSpPr>
        <a:xfrm>
          <a:off x="0" y="0"/>
          <a:ext cx="0" cy="0"/>
          <a:chOff x="0" y="0"/>
          <a:chExt cx="0" cy="0"/>
        </a:xfrm>
      </p:grpSpPr>
      <p:grpSp>
        <p:nvGrpSpPr>
          <p:cNvPr id="80" name="Gruppieren 79"/>
          <p:cNvGrpSpPr/>
          <p:nvPr/>
        </p:nvGrpSpPr>
        <p:grpSpPr>
          <a:xfrm flipH="1">
            <a:off x="38100"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6786340" flipV="1">
            <a:off x="2543487" y="816217"/>
            <a:ext cx="1335707" cy="69816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34" name="Freihandform: Form 33">
            <a:extLst>
              <a:ext uri="{FF2B5EF4-FFF2-40B4-BE49-F238E27FC236}">
                <a16:creationId xmlns:a16="http://schemas.microsoft.com/office/drawing/2014/main" id="{C112C725-A112-4CA5-AF43-E92C44765DAD}"/>
              </a:ext>
            </a:extLst>
          </p:cNvPr>
          <p:cNvSpPr/>
          <p:nvPr userDrawn="1"/>
        </p:nvSpPr>
        <p:spPr>
          <a:xfrm flipV="1">
            <a:off x="1" y="0"/>
            <a:ext cx="3421063" cy="2408104"/>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2" name="Titel 1"/>
          <p:cNvSpPr>
            <a:spLocks noGrp="1"/>
          </p:cNvSpPr>
          <p:nvPr userDrawn="1">
            <p:ph type="title"/>
          </p:nvPr>
        </p:nvSpPr>
        <p:spPr>
          <a:xfrm>
            <a:off x="30662" y="-10806"/>
            <a:ext cx="3112552"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5" name="Fußzeilenplatzhalter 4"/>
          <p:cNvSpPr>
            <a:spLocks noGrp="1"/>
          </p:cNvSpPr>
          <p:nvPr userDrawn="1">
            <p:ph type="ftr" sz="quarter" idx="11"/>
          </p:nvPr>
        </p:nvSpPr>
        <p:spPr>
          <a:xfrm>
            <a:off x="800894" y="6227064"/>
            <a:ext cx="10588752" cy="320040"/>
          </a:xfrm>
        </p:spPr>
        <p:txBody>
          <a:bodyPr rtlCol="0"/>
          <a:lstStyle/>
          <a:p>
            <a:pPr rtl="0"/>
            <a:endParaRPr lang="de-DE" noProof="0" dirty="0"/>
          </a:p>
        </p:txBody>
      </p:sp>
      <p:sp>
        <p:nvSpPr>
          <p:cNvPr id="31" name="Inhaltsplatzhalter 2">
            <a:extLst>
              <a:ext uri="{FF2B5EF4-FFF2-40B4-BE49-F238E27FC236}">
                <a16:creationId xmlns:a16="http://schemas.microsoft.com/office/drawing/2014/main" id="{E62201C3-EEF2-4D1D-B8AB-52AA59DD67A4}"/>
              </a:ext>
            </a:extLst>
          </p:cNvPr>
          <p:cNvSpPr>
            <a:spLocks noGrp="1"/>
          </p:cNvSpPr>
          <p:nvPr>
            <p:ph sz="half" idx="1"/>
          </p:nvPr>
        </p:nvSpPr>
        <p:spPr>
          <a:xfrm>
            <a:off x="800894" y="2445636"/>
            <a:ext cx="4536846" cy="3580515"/>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32" name="Inhaltsplatzhalter 3">
            <a:extLst>
              <a:ext uri="{FF2B5EF4-FFF2-40B4-BE49-F238E27FC236}">
                <a16:creationId xmlns:a16="http://schemas.microsoft.com/office/drawing/2014/main" id="{33663903-41DD-413B-AB8C-9F42D238C61E}"/>
              </a:ext>
            </a:extLst>
          </p:cNvPr>
          <p:cNvSpPr>
            <a:spLocks noGrp="1"/>
          </p:cNvSpPr>
          <p:nvPr>
            <p:ph sz="half" idx="13"/>
          </p:nvPr>
        </p:nvSpPr>
        <p:spPr>
          <a:xfrm>
            <a:off x="5460530" y="2445636"/>
            <a:ext cx="4536846" cy="3580515"/>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Tree>
    <p:extLst>
      <p:ext uri="{BB962C8B-B14F-4D97-AF65-F5344CB8AC3E}">
        <p14:creationId xmlns:p14="http://schemas.microsoft.com/office/powerpoint/2010/main" val="29333880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el und Inhalt">
    <p:spTree>
      <p:nvGrpSpPr>
        <p:cNvPr id="1" name=""/>
        <p:cNvGrpSpPr/>
        <p:nvPr/>
      </p:nvGrpSpPr>
      <p:grpSpPr>
        <a:xfrm>
          <a:off x="0" y="0"/>
          <a:ext cx="0" cy="0"/>
          <a:chOff x="0" y="0"/>
          <a:chExt cx="0" cy="0"/>
        </a:xfrm>
      </p:grpSpPr>
      <p:grpSp>
        <p:nvGrpSpPr>
          <p:cNvPr id="80" name="Gruppieren 79"/>
          <p:cNvGrpSpPr/>
          <p:nvPr/>
        </p:nvGrpSpPr>
        <p:grpSpPr>
          <a:xfrm flipH="1">
            <a:off x="38100"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6786340" flipV="1">
            <a:off x="2543487" y="816217"/>
            <a:ext cx="1335707" cy="69816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34" name="Freihandform: Form 33">
            <a:extLst>
              <a:ext uri="{FF2B5EF4-FFF2-40B4-BE49-F238E27FC236}">
                <a16:creationId xmlns:a16="http://schemas.microsoft.com/office/drawing/2014/main" id="{C112C725-A112-4CA5-AF43-E92C44765DAD}"/>
              </a:ext>
            </a:extLst>
          </p:cNvPr>
          <p:cNvSpPr/>
          <p:nvPr userDrawn="1"/>
        </p:nvSpPr>
        <p:spPr>
          <a:xfrm flipV="1">
            <a:off x="1" y="0"/>
            <a:ext cx="3421063" cy="2408104"/>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2" name="Titel 1"/>
          <p:cNvSpPr>
            <a:spLocks noGrp="1"/>
          </p:cNvSpPr>
          <p:nvPr userDrawn="1">
            <p:ph type="title"/>
          </p:nvPr>
        </p:nvSpPr>
        <p:spPr>
          <a:xfrm>
            <a:off x="30662" y="-10806"/>
            <a:ext cx="3112552"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5" name="Fußzeilenplatzhalter 4"/>
          <p:cNvSpPr>
            <a:spLocks noGrp="1"/>
          </p:cNvSpPr>
          <p:nvPr userDrawn="1">
            <p:ph type="ftr" sz="quarter" idx="11"/>
          </p:nvPr>
        </p:nvSpPr>
        <p:spPr>
          <a:xfrm>
            <a:off x="800894" y="6227064"/>
            <a:ext cx="10588752" cy="320040"/>
          </a:xfrm>
        </p:spPr>
        <p:txBody>
          <a:bodyPr rtlCol="0"/>
          <a:lstStyle/>
          <a:p>
            <a:pPr rtl="0"/>
            <a:endParaRPr lang="de-DE" noProof="0" dirty="0"/>
          </a:p>
        </p:txBody>
      </p:sp>
      <p:sp>
        <p:nvSpPr>
          <p:cNvPr id="31" name="Inhaltsplatzhalter 2">
            <a:extLst>
              <a:ext uri="{FF2B5EF4-FFF2-40B4-BE49-F238E27FC236}">
                <a16:creationId xmlns:a16="http://schemas.microsoft.com/office/drawing/2014/main" id="{E62201C3-EEF2-4D1D-B8AB-52AA59DD67A4}"/>
              </a:ext>
            </a:extLst>
          </p:cNvPr>
          <p:cNvSpPr>
            <a:spLocks noGrp="1"/>
          </p:cNvSpPr>
          <p:nvPr>
            <p:ph sz="half" idx="1"/>
          </p:nvPr>
        </p:nvSpPr>
        <p:spPr>
          <a:xfrm>
            <a:off x="800893" y="2621849"/>
            <a:ext cx="9195593" cy="3404302"/>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Tree>
    <p:extLst>
      <p:ext uri="{BB962C8B-B14F-4D97-AF65-F5344CB8AC3E}">
        <p14:creationId xmlns:p14="http://schemas.microsoft.com/office/powerpoint/2010/main" val="3560961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Vergleich">
    <p:spTree>
      <p:nvGrpSpPr>
        <p:cNvPr id="1" name=""/>
        <p:cNvGrpSpPr/>
        <p:nvPr/>
      </p:nvGrpSpPr>
      <p:grpSpPr>
        <a:xfrm>
          <a:off x="0" y="0"/>
          <a:ext cx="0" cy="0"/>
          <a:chOff x="0" y="0"/>
          <a:chExt cx="0" cy="0"/>
        </a:xfrm>
      </p:grpSpPr>
      <p:grpSp>
        <p:nvGrpSpPr>
          <p:cNvPr id="80" name="Gruppieren 79"/>
          <p:cNvGrpSpPr/>
          <p:nvPr/>
        </p:nvGrpSpPr>
        <p:grpSpPr>
          <a:xfrm flipH="1">
            <a:off x="38100"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6786340" flipV="1">
            <a:off x="2543487" y="816217"/>
            <a:ext cx="1335707" cy="69816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34" name="Freihandform: Form 33">
            <a:extLst>
              <a:ext uri="{FF2B5EF4-FFF2-40B4-BE49-F238E27FC236}">
                <a16:creationId xmlns:a16="http://schemas.microsoft.com/office/drawing/2014/main" id="{C112C725-A112-4CA5-AF43-E92C44765DAD}"/>
              </a:ext>
            </a:extLst>
          </p:cNvPr>
          <p:cNvSpPr/>
          <p:nvPr userDrawn="1"/>
        </p:nvSpPr>
        <p:spPr>
          <a:xfrm flipV="1">
            <a:off x="1" y="0"/>
            <a:ext cx="3421063" cy="2408104"/>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2" name="Titel 1"/>
          <p:cNvSpPr>
            <a:spLocks noGrp="1"/>
          </p:cNvSpPr>
          <p:nvPr userDrawn="1">
            <p:ph type="title"/>
          </p:nvPr>
        </p:nvSpPr>
        <p:spPr>
          <a:xfrm>
            <a:off x="30662" y="-10806"/>
            <a:ext cx="3112552"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5" name="Fußzeilenplatzhalter 4"/>
          <p:cNvSpPr>
            <a:spLocks noGrp="1"/>
          </p:cNvSpPr>
          <p:nvPr userDrawn="1">
            <p:ph type="ftr" sz="quarter" idx="11"/>
          </p:nvPr>
        </p:nvSpPr>
        <p:spPr>
          <a:xfrm>
            <a:off x="800894" y="6227064"/>
            <a:ext cx="10588752" cy="320040"/>
          </a:xfrm>
        </p:spPr>
        <p:txBody>
          <a:bodyPr rtlCol="0"/>
          <a:lstStyle/>
          <a:p>
            <a:pPr rtl="0"/>
            <a:endParaRPr lang="de-DE" noProof="0" dirty="0"/>
          </a:p>
        </p:txBody>
      </p:sp>
      <p:sp>
        <p:nvSpPr>
          <p:cNvPr id="33" name="Textplatzhalter 2">
            <a:extLst>
              <a:ext uri="{FF2B5EF4-FFF2-40B4-BE49-F238E27FC236}">
                <a16:creationId xmlns:a16="http://schemas.microsoft.com/office/drawing/2014/main" id="{B3CED86B-1675-4502-81E2-29470C91DF88}"/>
              </a:ext>
            </a:extLst>
          </p:cNvPr>
          <p:cNvSpPr>
            <a:spLocks noGrp="1"/>
          </p:cNvSpPr>
          <p:nvPr>
            <p:ph type="body" idx="1"/>
          </p:nvPr>
        </p:nvSpPr>
        <p:spPr>
          <a:xfrm>
            <a:off x="839788" y="2218494"/>
            <a:ext cx="5157787"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noProof="0" smtClean="0"/>
              <a:t>Formatvorlagen des Textmasters bearbeiten</a:t>
            </a:r>
          </a:p>
        </p:txBody>
      </p:sp>
      <p:sp>
        <p:nvSpPr>
          <p:cNvPr id="35" name="Inhaltsplatzhalter 3">
            <a:extLst>
              <a:ext uri="{FF2B5EF4-FFF2-40B4-BE49-F238E27FC236}">
                <a16:creationId xmlns:a16="http://schemas.microsoft.com/office/drawing/2014/main" id="{6B321C66-0786-4114-8D84-352D88D945D2}"/>
              </a:ext>
            </a:extLst>
          </p:cNvPr>
          <p:cNvSpPr>
            <a:spLocks noGrp="1"/>
          </p:cNvSpPr>
          <p:nvPr>
            <p:ph sz="half" idx="2"/>
          </p:nvPr>
        </p:nvSpPr>
        <p:spPr>
          <a:xfrm>
            <a:off x="839788" y="3047301"/>
            <a:ext cx="5157787" cy="3142362"/>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36" name="Textplatzhalter 4">
            <a:extLst>
              <a:ext uri="{FF2B5EF4-FFF2-40B4-BE49-F238E27FC236}">
                <a16:creationId xmlns:a16="http://schemas.microsoft.com/office/drawing/2014/main" id="{8B189B09-DC60-4BD7-ACA7-13DDE9E0FF89}"/>
              </a:ext>
            </a:extLst>
          </p:cNvPr>
          <p:cNvSpPr>
            <a:spLocks noGrp="1"/>
          </p:cNvSpPr>
          <p:nvPr>
            <p:ph type="body" sz="quarter" idx="3"/>
          </p:nvPr>
        </p:nvSpPr>
        <p:spPr>
          <a:xfrm>
            <a:off x="6172200" y="2218494"/>
            <a:ext cx="5183188"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noProof="0" smtClean="0"/>
              <a:t>Formatvorlagen des Textmasters bearbeiten</a:t>
            </a:r>
          </a:p>
        </p:txBody>
      </p:sp>
      <p:sp>
        <p:nvSpPr>
          <p:cNvPr id="37" name="Inhaltsplatzhalter 5">
            <a:extLst>
              <a:ext uri="{FF2B5EF4-FFF2-40B4-BE49-F238E27FC236}">
                <a16:creationId xmlns:a16="http://schemas.microsoft.com/office/drawing/2014/main" id="{719BE1EB-4126-4D9C-9A27-D8AA795B0E95}"/>
              </a:ext>
            </a:extLst>
          </p:cNvPr>
          <p:cNvSpPr>
            <a:spLocks noGrp="1"/>
          </p:cNvSpPr>
          <p:nvPr>
            <p:ph sz="quarter" idx="4"/>
          </p:nvPr>
        </p:nvSpPr>
        <p:spPr>
          <a:xfrm>
            <a:off x="6172200" y="3047301"/>
            <a:ext cx="5183188" cy="3142362"/>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Tree>
    <p:extLst>
      <p:ext uri="{BB962C8B-B14F-4D97-AF65-F5344CB8AC3E}">
        <p14:creationId xmlns:p14="http://schemas.microsoft.com/office/powerpoint/2010/main" val="42879828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Inhalt mit Beschriftung">
    <p:spTree>
      <p:nvGrpSpPr>
        <p:cNvPr id="1" name=""/>
        <p:cNvGrpSpPr/>
        <p:nvPr/>
      </p:nvGrpSpPr>
      <p:grpSpPr>
        <a:xfrm>
          <a:off x="0" y="0"/>
          <a:ext cx="0" cy="0"/>
          <a:chOff x="0" y="0"/>
          <a:chExt cx="0" cy="0"/>
        </a:xfrm>
      </p:grpSpPr>
      <p:grpSp>
        <p:nvGrpSpPr>
          <p:cNvPr id="10" name="Gruppieren 9">
            <a:extLst>
              <a:ext uri="{FF2B5EF4-FFF2-40B4-BE49-F238E27FC236}">
                <a16:creationId xmlns:a16="http://schemas.microsoft.com/office/drawing/2014/main" id="{0C895FDC-2C4F-4DDB-8BAF-F96F3F29E496}"/>
              </a:ext>
            </a:extLst>
          </p:cNvPr>
          <p:cNvGrpSpPr/>
          <p:nvPr userDrawn="1"/>
        </p:nvGrpSpPr>
        <p:grpSpPr>
          <a:xfrm>
            <a:off x="3975193" y="1"/>
            <a:ext cx="8918389" cy="6858000"/>
            <a:chOff x="-9741005" y="76962"/>
            <a:chExt cx="8918389" cy="7010413"/>
          </a:xfrm>
        </p:grpSpPr>
        <p:sp>
          <p:nvSpPr>
            <p:cNvPr id="19" name="Freihandform 5">
              <a:extLst>
                <a:ext uri="{FF2B5EF4-FFF2-40B4-BE49-F238E27FC236}">
                  <a16:creationId xmlns:a16="http://schemas.microsoft.com/office/drawing/2014/main" id="{F6F62C76-F2A2-4C4A-A2CF-7478D192F41F}"/>
                </a:ext>
              </a:extLst>
            </p:cNvPr>
            <p:cNvSpPr/>
            <p:nvPr/>
          </p:nvSpPr>
          <p:spPr bwMode="auto">
            <a:xfrm flipH="1">
              <a:off x="-9741005" y="76962"/>
              <a:ext cx="6166080" cy="70104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ihandform 8">
              <a:extLst>
                <a:ext uri="{FF2B5EF4-FFF2-40B4-BE49-F238E27FC236}">
                  <a16:creationId xmlns:a16="http://schemas.microsoft.com/office/drawing/2014/main" id="{C2FEE6D6-C66B-46A2-9717-D94CD2EEC516}"/>
                </a:ext>
              </a:extLst>
            </p:cNvPr>
            <p:cNvSpPr/>
            <p:nvPr/>
          </p:nvSpPr>
          <p:spPr bwMode="auto">
            <a:xfrm flipH="1">
              <a:off x="-9147964" y="76962"/>
              <a:ext cx="5869560" cy="70104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5" name="Freihandform 11">
              <a:extLst>
                <a:ext uri="{FF2B5EF4-FFF2-40B4-BE49-F238E27FC236}">
                  <a16:creationId xmlns:a16="http://schemas.microsoft.com/office/drawing/2014/main" id="{50F8CA4D-DFF0-446B-B60D-6C59383E60CB}"/>
                </a:ext>
              </a:extLst>
            </p:cNvPr>
            <p:cNvSpPr/>
            <p:nvPr/>
          </p:nvSpPr>
          <p:spPr bwMode="auto">
            <a:xfrm flipH="1">
              <a:off x="-8869187" y="76962"/>
              <a:ext cx="5780859" cy="70104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ihandform 14">
              <a:extLst>
                <a:ext uri="{FF2B5EF4-FFF2-40B4-BE49-F238E27FC236}">
                  <a16:creationId xmlns:a16="http://schemas.microsoft.com/office/drawing/2014/main" id="{FE92DF35-F9F7-40F5-989F-13D90C622383}"/>
                </a:ext>
              </a:extLst>
            </p:cNvPr>
            <p:cNvSpPr/>
            <p:nvPr/>
          </p:nvSpPr>
          <p:spPr bwMode="auto">
            <a:xfrm flipH="1">
              <a:off x="-8268545" y="76962"/>
              <a:ext cx="5180216" cy="70104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ihandform 16">
              <a:extLst>
                <a:ext uri="{FF2B5EF4-FFF2-40B4-BE49-F238E27FC236}">
                  <a16:creationId xmlns:a16="http://schemas.microsoft.com/office/drawing/2014/main" id="{59DC02A7-D065-41E9-BB83-3E6B87C8FCDA}"/>
                </a:ext>
              </a:extLst>
            </p:cNvPr>
            <p:cNvSpPr/>
            <p:nvPr/>
          </p:nvSpPr>
          <p:spPr bwMode="auto">
            <a:xfrm flipH="1">
              <a:off x="-8065797" y="76962"/>
              <a:ext cx="5157408" cy="70104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ihandform 18">
              <a:extLst>
                <a:ext uri="{FF2B5EF4-FFF2-40B4-BE49-F238E27FC236}">
                  <a16:creationId xmlns:a16="http://schemas.microsoft.com/office/drawing/2014/main" id="{B956E204-209F-4483-A2D7-FDD5857C793A}"/>
                </a:ext>
              </a:extLst>
            </p:cNvPr>
            <p:cNvSpPr/>
            <p:nvPr/>
          </p:nvSpPr>
          <p:spPr bwMode="auto">
            <a:xfrm flipH="1">
              <a:off x="-7723660" y="76962"/>
              <a:ext cx="5461530" cy="70104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ihandform 20">
              <a:extLst>
                <a:ext uri="{FF2B5EF4-FFF2-40B4-BE49-F238E27FC236}">
                  <a16:creationId xmlns:a16="http://schemas.microsoft.com/office/drawing/2014/main" id="{63C141C1-7D94-41BC-9125-3049CE0F4262}"/>
                </a:ext>
              </a:extLst>
            </p:cNvPr>
            <p:cNvSpPr/>
            <p:nvPr/>
          </p:nvSpPr>
          <p:spPr bwMode="auto">
            <a:xfrm flipH="1">
              <a:off x="-6783414" y="76962"/>
              <a:ext cx="4338811" cy="70104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5" name="Freihandform 21">
              <a:extLst>
                <a:ext uri="{FF2B5EF4-FFF2-40B4-BE49-F238E27FC236}">
                  <a16:creationId xmlns:a16="http://schemas.microsoft.com/office/drawing/2014/main" id="{DF161C9E-F9BD-426C-AC90-44428E88D146}"/>
                </a:ext>
              </a:extLst>
            </p:cNvPr>
            <p:cNvSpPr/>
            <p:nvPr/>
          </p:nvSpPr>
          <p:spPr bwMode="auto">
            <a:xfrm flipH="1">
              <a:off x="-6608545" y="76962"/>
              <a:ext cx="4701225" cy="70104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6" name="Freihandform 22">
              <a:extLst>
                <a:ext uri="{FF2B5EF4-FFF2-40B4-BE49-F238E27FC236}">
                  <a16:creationId xmlns:a16="http://schemas.microsoft.com/office/drawing/2014/main" id="{5F6A9DD0-9049-4E35-AB52-2295FAD07BE0}"/>
                </a:ext>
              </a:extLst>
            </p:cNvPr>
            <p:cNvSpPr/>
            <p:nvPr userDrawn="1"/>
          </p:nvSpPr>
          <p:spPr bwMode="auto">
            <a:xfrm flipH="1">
              <a:off x="-4659626" y="76962"/>
              <a:ext cx="3837010" cy="70104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ihandform 23">
              <a:extLst>
                <a:ext uri="{FF2B5EF4-FFF2-40B4-BE49-F238E27FC236}">
                  <a16:creationId xmlns:a16="http://schemas.microsoft.com/office/drawing/2014/main" id="{844EE558-A987-4D5F-9409-50DA793C924A}"/>
                </a:ext>
              </a:extLst>
            </p:cNvPr>
            <p:cNvSpPr/>
            <p:nvPr userDrawn="1"/>
          </p:nvSpPr>
          <p:spPr bwMode="auto">
            <a:xfrm flipH="1">
              <a:off x="-4340299" y="86719"/>
              <a:ext cx="2828337" cy="3276730"/>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ihandform 25">
              <a:extLst>
                <a:ext uri="{FF2B5EF4-FFF2-40B4-BE49-F238E27FC236}">
                  <a16:creationId xmlns:a16="http://schemas.microsoft.com/office/drawing/2014/main" id="{BA0CA8CE-37BE-4004-9F24-18C47C58A73A}"/>
                </a:ext>
              </a:extLst>
            </p:cNvPr>
            <p:cNvSpPr/>
            <p:nvPr userDrawn="1"/>
          </p:nvSpPr>
          <p:spPr bwMode="auto">
            <a:xfrm flipH="1">
              <a:off x="-4005764" y="76962"/>
              <a:ext cx="2493803" cy="2283141"/>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11" name="Freihandform 5">
            <a:extLst>
              <a:ext uri="{FF2B5EF4-FFF2-40B4-BE49-F238E27FC236}">
                <a16:creationId xmlns:a16="http://schemas.microsoft.com/office/drawing/2014/main" id="{36060E0F-19CE-4CEB-BA56-3FDAE5648A59}"/>
              </a:ext>
            </a:extLst>
          </p:cNvPr>
          <p:cNvSpPr>
            <a:spLocks/>
          </p:cNvSpPr>
          <p:nvPr userDrawn="1"/>
        </p:nvSpPr>
        <p:spPr bwMode="auto">
          <a:xfrm>
            <a:off x="8733805" y="2029597"/>
            <a:ext cx="3372491" cy="2997562"/>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accent1"/>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16" name="Gleichschenkliges Dreieck 15">
            <a:extLst>
              <a:ext uri="{FF2B5EF4-FFF2-40B4-BE49-F238E27FC236}">
                <a16:creationId xmlns:a16="http://schemas.microsoft.com/office/drawing/2014/main" id="{E50B9CD5-BF82-4FA5-965C-3A2910331D2B}"/>
              </a:ext>
            </a:extLst>
          </p:cNvPr>
          <p:cNvSpPr/>
          <p:nvPr userDrawn="1"/>
        </p:nvSpPr>
        <p:spPr>
          <a:xfrm rot="10800000">
            <a:off x="9539001" y="4459774"/>
            <a:ext cx="1722593"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6" name="Foliennummernplatzhalter 5"/>
          <p:cNvSpPr>
            <a:spLocks noGrp="1"/>
          </p:cNvSpPr>
          <p:nvPr>
            <p:ph type="sldNum" sz="quarter" idx="12"/>
          </p:nvPr>
        </p:nvSpPr>
        <p:spPr/>
        <p:txBody>
          <a:bodyPr rtlCol="0"/>
          <a:lstStyle/>
          <a:p>
            <a:pPr rtl="0"/>
            <a:fld id="{A204E297-2C47-40A4-842B-FD18E4874900}" type="slidenum">
              <a:rPr lang="de-DE" noProof="0" smtClean="0"/>
              <a:t>‹Nr.›</a:t>
            </a:fld>
            <a:endParaRPr lang="de-DE" noProof="0" dirty="0"/>
          </a:p>
        </p:txBody>
      </p:sp>
      <p:sp>
        <p:nvSpPr>
          <p:cNvPr id="2" name="Titel 1"/>
          <p:cNvSpPr>
            <a:spLocks noGrp="1"/>
          </p:cNvSpPr>
          <p:nvPr userDrawn="1">
            <p:ph type="title"/>
          </p:nvPr>
        </p:nvSpPr>
        <p:spPr>
          <a:xfrm>
            <a:off x="8951262" y="2349925"/>
            <a:ext cx="2937576" cy="2456442"/>
          </a:xfrm>
        </p:spPr>
        <p:txBody>
          <a:bodyPr rtlCol="0"/>
          <a:lstStyle>
            <a:lvl1pPr>
              <a:defRPr>
                <a:solidFill>
                  <a:schemeClr val="tx1"/>
                </a:solidFill>
              </a:defRPr>
            </a:lvl1pPr>
          </a:lstStyle>
          <a:p>
            <a:pPr rtl="0"/>
            <a:r>
              <a:rPr lang="de-DE" noProof="0" smtClean="0"/>
              <a:t>Titelmasterformat durch Klicken bearbeiten</a:t>
            </a:r>
            <a:endParaRPr lang="de-DE" noProof="0" dirty="0"/>
          </a:p>
        </p:txBody>
      </p:sp>
      <p:sp>
        <p:nvSpPr>
          <p:cNvPr id="12" name="Rechteck 11">
            <a:extLst>
              <a:ext uri="{FF2B5EF4-FFF2-40B4-BE49-F238E27FC236}">
                <a16:creationId xmlns:a16="http://schemas.microsoft.com/office/drawing/2014/main" id="{6AEF0598-4986-4C3D-A0BD-127B9AD43830}"/>
              </a:ext>
            </a:extLst>
          </p:cNvPr>
          <p:cNvSpPr/>
          <p:nvPr userDrawn="1"/>
        </p:nvSpPr>
        <p:spPr>
          <a:xfrm>
            <a:off x="0" y="-677"/>
            <a:ext cx="8592786" cy="68586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noProof="0" dirty="0"/>
          </a:p>
        </p:txBody>
      </p:sp>
      <p:sp>
        <p:nvSpPr>
          <p:cNvPr id="4" name="Datumsplatzhalter 3"/>
          <p:cNvSpPr>
            <a:spLocks noGrp="1"/>
          </p:cNvSpPr>
          <p:nvPr>
            <p:ph type="dt" sz="half" idx="10"/>
          </p:nvPr>
        </p:nvSpPr>
        <p:spPr/>
        <p:txBody>
          <a:bodyPr rtlCol="0"/>
          <a:lstStyle/>
          <a:p>
            <a:pPr rtl="0"/>
            <a:fld id="{E1E538D2-231F-461C-8617-794A6A3597F5}" type="datetime1">
              <a:rPr lang="de-DE" noProof="0" smtClean="0"/>
              <a:t>19.02.2025</a:t>
            </a:fld>
            <a:endParaRPr lang="de-DE" noProof="0" dirty="0"/>
          </a:p>
        </p:txBody>
      </p:sp>
      <p:sp>
        <p:nvSpPr>
          <p:cNvPr id="5" name="Fußzeilenplatzhalter 4"/>
          <p:cNvSpPr>
            <a:spLocks noGrp="1"/>
          </p:cNvSpPr>
          <p:nvPr>
            <p:ph type="ftr" sz="quarter" idx="11"/>
          </p:nvPr>
        </p:nvSpPr>
        <p:spPr/>
        <p:txBody>
          <a:bodyPr rtlCol="0"/>
          <a:lstStyle/>
          <a:p>
            <a:pPr rtl="0"/>
            <a:endParaRPr lang="de-DE" noProof="0" dirty="0"/>
          </a:p>
        </p:txBody>
      </p:sp>
      <p:cxnSp>
        <p:nvCxnSpPr>
          <p:cNvPr id="14" name="Gerader Verbinder 13">
            <a:extLst>
              <a:ext uri="{FF2B5EF4-FFF2-40B4-BE49-F238E27FC236}">
                <a16:creationId xmlns:a16="http://schemas.microsoft.com/office/drawing/2014/main" id="{A4314920-E619-4EFC-ABED-C6607FFDCEFC}"/>
              </a:ext>
            </a:extLst>
          </p:cNvPr>
          <p:cNvCxnSpPr>
            <a:cxnSpLocks/>
          </p:cNvCxnSpPr>
          <p:nvPr userDrawn="1"/>
        </p:nvCxnSpPr>
        <p:spPr>
          <a:xfrm>
            <a:off x="8592786" y="-677"/>
            <a:ext cx="0" cy="6858677"/>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8" name="Freihandform 5">
            <a:extLst>
              <a:ext uri="{FF2B5EF4-FFF2-40B4-BE49-F238E27FC236}">
                <a16:creationId xmlns:a16="http://schemas.microsoft.com/office/drawing/2014/main" id="{1A7CEEF1-5681-4130-870F-528E3DBED1C2}"/>
              </a:ext>
            </a:extLst>
          </p:cNvPr>
          <p:cNvSpPr>
            <a:spLocks/>
          </p:cNvSpPr>
          <p:nvPr userDrawn="1"/>
        </p:nvSpPr>
        <p:spPr bwMode="auto">
          <a:xfrm>
            <a:off x="10582987" y="1893639"/>
            <a:ext cx="1060897" cy="708455"/>
          </a:xfrm>
          <a:custGeom>
            <a:avLst/>
            <a:gdLst>
              <a:gd name="T0" fmla="*/ 11 w 2063"/>
              <a:gd name="T1" fmla="*/ 735 h 1401"/>
              <a:gd name="T2" fmla="*/ 0 w 2063"/>
              <a:gd name="T3" fmla="*/ 650 h 1401"/>
              <a:gd name="T4" fmla="*/ 3 w 2063"/>
              <a:gd name="T5" fmla="*/ 570 h 1401"/>
              <a:gd name="T6" fmla="*/ 19 w 2063"/>
              <a:gd name="T7" fmla="*/ 493 h 1401"/>
              <a:gd name="T8" fmla="*/ 59 w 2063"/>
              <a:gd name="T9" fmla="*/ 389 h 1401"/>
              <a:gd name="T10" fmla="*/ 147 w 2063"/>
              <a:gd name="T11" fmla="*/ 264 h 1401"/>
              <a:gd name="T12" fmla="*/ 264 w 2063"/>
              <a:gd name="T13" fmla="*/ 162 h 1401"/>
              <a:gd name="T14" fmla="*/ 408 w 2063"/>
              <a:gd name="T15" fmla="*/ 82 h 1401"/>
              <a:gd name="T16" fmla="*/ 574 w 2063"/>
              <a:gd name="T17" fmla="*/ 29 h 1401"/>
              <a:gd name="T18" fmla="*/ 750 w 2063"/>
              <a:gd name="T19" fmla="*/ 2 h 1401"/>
              <a:gd name="T20" fmla="*/ 937 w 2063"/>
              <a:gd name="T21" fmla="*/ 2 h 1401"/>
              <a:gd name="T22" fmla="*/ 1134 w 2063"/>
              <a:gd name="T23" fmla="*/ 29 h 1401"/>
              <a:gd name="T24" fmla="*/ 1334 w 2063"/>
              <a:gd name="T25" fmla="*/ 82 h 1401"/>
              <a:gd name="T26" fmla="*/ 1529 w 2063"/>
              <a:gd name="T27" fmla="*/ 160 h 1401"/>
              <a:gd name="T28" fmla="*/ 1708 w 2063"/>
              <a:gd name="T29" fmla="*/ 258 h 1401"/>
              <a:gd name="T30" fmla="*/ 1860 w 2063"/>
              <a:gd name="T31" fmla="*/ 384 h 1401"/>
              <a:gd name="T32" fmla="*/ 1951 w 2063"/>
              <a:gd name="T33" fmla="*/ 490 h 1401"/>
              <a:gd name="T34" fmla="*/ 1999 w 2063"/>
              <a:gd name="T35" fmla="*/ 567 h 1401"/>
              <a:gd name="T36" fmla="*/ 2033 w 2063"/>
              <a:gd name="T37" fmla="*/ 653 h 1401"/>
              <a:gd name="T38" fmla="*/ 2057 w 2063"/>
              <a:gd name="T39" fmla="*/ 741 h 1401"/>
              <a:gd name="T40" fmla="*/ 2060 w 2063"/>
              <a:gd name="T41" fmla="*/ 834 h 1401"/>
              <a:gd name="T42" fmla="*/ 2047 w 2063"/>
              <a:gd name="T43" fmla="*/ 919 h 1401"/>
              <a:gd name="T44" fmla="*/ 2017 w 2063"/>
              <a:gd name="T45" fmla="*/ 999 h 1401"/>
              <a:gd name="T46" fmla="*/ 1977 w 2063"/>
              <a:gd name="T47" fmla="*/ 1068 h 1401"/>
              <a:gd name="T48" fmla="*/ 1897 w 2063"/>
              <a:gd name="T49" fmla="*/ 1156 h 1401"/>
              <a:gd name="T50" fmla="*/ 1758 w 2063"/>
              <a:gd name="T51" fmla="*/ 1250 h 1401"/>
              <a:gd name="T52" fmla="*/ 1598 w 2063"/>
              <a:gd name="T53" fmla="*/ 1316 h 1401"/>
              <a:gd name="T54" fmla="*/ 1428 w 2063"/>
              <a:gd name="T55" fmla="*/ 1362 h 1401"/>
              <a:gd name="T56" fmla="*/ 1257 w 2063"/>
              <a:gd name="T57" fmla="*/ 1388 h 1401"/>
              <a:gd name="T58" fmla="*/ 1105 w 2063"/>
              <a:gd name="T59" fmla="*/ 1399 h 1401"/>
              <a:gd name="T60" fmla="*/ 971 w 2063"/>
              <a:gd name="T61" fmla="*/ 1399 h 1401"/>
              <a:gd name="T62" fmla="*/ 827 w 2063"/>
              <a:gd name="T63" fmla="*/ 1383 h 1401"/>
              <a:gd name="T64" fmla="*/ 675 w 2063"/>
              <a:gd name="T65" fmla="*/ 1351 h 1401"/>
              <a:gd name="T66" fmla="*/ 520 w 2063"/>
              <a:gd name="T67" fmla="*/ 1298 h 1401"/>
              <a:gd name="T68" fmla="*/ 374 w 2063"/>
              <a:gd name="T69" fmla="*/ 1226 h 1401"/>
              <a:gd name="T70" fmla="*/ 240 w 2063"/>
              <a:gd name="T71" fmla="*/ 1130 h 1401"/>
              <a:gd name="T72" fmla="*/ 128 w 2063"/>
              <a:gd name="T73" fmla="*/ 1010 h 1401"/>
              <a:gd name="T74" fmla="*/ 48 w 2063"/>
              <a:gd name="T75" fmla="*/ 863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3" h="1401">
                <a:moveTo>
                  <a:pt x="21" y="778"/>
                </a:moveTo>
                <a:lnTo>
                  <a:pt x="11" y="735"/>
                </a:lnTo>
                <a:lnTo>
                  <a:pt x="5" y="693"/>
                </a:lnTo>
                <a:lnTo>
                  <a:pt x="0" y="650"/>
                </a:lnTo>
                <a:lnTo>
                  <a:pt x="0" y="610"/>
                </a:lnTo>
                <a:lnTo>
                  <a:pt x="3" y="570"/>
                </a:lnTo>
                <a:lnTo>
                  <a:pt x="11" y="530"/>
                </a:lnTo>
                <a:lnTo>
                  <a:pt x="19" y="493"/>
                </a:lnTo>
                <a:lnTo>
                  <a:pt x="29" y="458"/>
                </a:lnTo>
                <a:lnTo>
                  <a:pt x="59" y="389"/>
                </a:lnTo>
                <a:lnTo>
                  <a:pt x="99" y="325"/>
                </a:lnTo>
                <a:lnTo>
                  <a:pt x="147" y="264"/>
                </a:lnTo>
                <a:lnTo>
                  <a:pt x="203" y="210"/>
                </a:lnTo>
                <a:lnTo>
                  <a:pt x="264" y="162"/>
                </a:lnTo>
                <a:lnTo>
                  <a:pt x="334" y="120"/>
                </a:lnTo>
                <a:lnTo>
                  <a:pt x="408" y="82"/>
                </a:lnTo>
                <a:lnTo>
                  <a:pt x="488" y="53"/>
                </a:lnTo>
                <a:lnTo>
                  <a:pt x="574" y="29"/>
                </a:lnTo>
                <a:lnTo>
                  <a:pt x="659" y="10"/>
                </a:lnTo>
                <a:lnTo>
                  <a:pt x="750" y="2"/>
                </a:lnTo>
                <a:lnTo>
                  <a:pt x="841" y="0"/>
                </a:lnTo>
                <a:lnTo>
                  <a:pt x="937" y="2"/>
                </a:lnTo>
                <a:lnTo>
                  <a:pt x="1033" y="13"/>
                </a:lnTo>
                <a:lnTo>
                  <a:pt x="1134" y="29"/>
                </a:lnTo>
                <a:lnTo>
                  <a:pt x="1233" y="53"/>
                </a:lnTo>
                <a:lnTo>
                  <a:pt x="1334" y="82"/>
                </a:lnTo>
                <a:lnTo>
                  <a:pt x="1433" y="117"/>
                </a:lnTo>
                <a:lnTo>
                  <a:pt x="1529" y="160"/>
                </a:lnTo>
                <a:lnTo>
                  <a:pt x="1622" y="205"/>
                </a:lnTo>
                <a:lnTo>
                  <a:pt x="1708" y="258"/>
                </a:lnTo>
                <a:lnTo>
                  <a:pt x="1788" y="317"/>
                </a:lnTo>
                <a:lnTo>
                  <a:pt x="1860" y="384"/>
                </a:lnTo>
                <a:lnTo>
                  <a:pt x="1924" y="453"/>
                </a:lnTo>
                <a:lnTo>
                  <a:pt x="1951" y="490"/>
                </a:lnTo>
                <a:lnTo>
                  <a:pt x="1977" y="527"/>
                </a:lnTo>
                <a:lnTo>
                  <a:pt x="1999" y="567"/>
                </a:lnTo>
                <a:lnTo>
                  <a:pt x="2017" y="610"/>
                </a:lnTo>
                <a:lnTo>
                  <a:pt x="2033" y="653"/>
                </a:lnTo>
                <a:lnTo>
                  <a:pt x="2047" y="695"/>
                </a:lnTo>
                <a:lnTo>
                  <a:pt x="2057" y="741"/>
                </a:lnTo>
                <a:lnTo>
                  <a:pt x="2063" y="786"/>
                </a:lnTo>
                <a:lnTo>
                  <a:pt x="2060" y="834"/>
                </a:lnTo>
                <a:lnTo>
                  <a:pt x="2055" y="879"/>
                </a:lnTo>
                <a:lnTo>
                  <a:pt x="2047" y="919"/>
                </a:lnTo>
                <a:lnTo>
                  <a:pt x="2033" y="962"/>
                </a:lnTo>
                <a:lnTo>
                  <a:pt x="2017" y="999"/>
                </a:lnTo>
                <a:lnTo>
                  <a:pt x="1999" y="1034"/>
                </a:lnTo>
                <a:lnTo>
                  <a:pt x="1977" y="1068"/>
                </a:lnTo>
                <a:lnTo>
                  <a:pt x="1953" y="1100"/>
                </a:lnTo>
                <a:lnTo>
                  <a:pt x="1897" y="1156"/>
                </a:lnTo>
                <a:lnTo>
                  <a:pt x="1830" y="1207"/>
                </a:lnTo>
                <a:lnTo>
                  <a:pt x="1758" y="1250"/>
                </a:lnTo>
                <a:lnTo>
                  <a:pt x="1681" y="1287"/>
                </a:lnTo>
                <a:lnTo>
                  <a:pt x="1598" y="1316"/>
                </a:lnTo>
                <a:lnTo>
                  <a:pt x="1513" y="1343"/>
                </a:lnTo>
                <a:lnTo>
                  <a:pt x="1428" y="1362"/>
                </a:lnTo>
                <a:lnTo>
                  <a:pt x="1342" y="1377"/>
                </a:lnTo>
                <a:lnTo>
                  <a:pt x="1257" y="1388"/>
                </a:lnTo>
                <a:lnTo>
                  <a:pt x="1179" y="1396"/>
                </a:lnTo>
                <a:lnTo>
                  <a:pt x="1105" y="1399"/>
                </a:lnTo>
                <a:lnTo>
                  <a:pt x="1035" y="1401"/>
                </a:lnTo>
                <a:lnTo>
                  <a:pt x="971" y="1399"/>
                </a:lnTo>
                <a:lnTo>
                  <a:pt x="899" y="1393"/>
                </a:lnTo>
                <a:lnTo>
                  <a:pt x="827" y="1383"/>
                </a:lnTo>
                <a:lnTo>
                  <a:pt x="750" y="1370"/>
                </a:lnTo>
                <a:lnTo>
                  <a:pt x="675" y="1351"/>
                </a:lnTo>
                <a:lnTo>
                  <a:pt x="598" y="1327"/>
                </a:lnTo>
                <a:lnTo>
                  <a:pt x="520" y="1298"/>
                </a:lnTo>
                <a:lnTo>
                  <a:pt x="446" y="1266"/>
                </a:lnTo>
                <a:lnTo>
                  <a:pt x="374" y="1226"/>
                </a:lnTo>
                <a:lnTo>
                  <a:pt x="304" y="1180"/>
                </a:lnTo>
                <a:lnTo>
                  <a:pt x="240" y="1130"/>
                </a:lnTo>
                <a:lnTo>
                  <a:pt x="181" y="1074"/>
                </a:lnTo>
                <a:lnTo>
                  <a:pt x="128" y="1010"/>
                </a:lnTo>
                <a:lnTo>
                  <a:pt x="85" y="940"/>
                </a:lnTo>
                <a:lnTo>
                  <a:pt x="48" y="863"/>
                </a:lnTo>
                <a:lnTo>
                  <a:pt x="21" y="778"/>
                </a:lnTo>
                <a:close/>
              </a:path>
            </a:pathLst>
          </a:custGeom>
          <a:solidFill>
            <a:schemeClr val="tx1">
              <a:lumMod val="85000"/>
              <a:lumOff val="15000"/>
            </a:schemeClr>
          </a:solidFill>
          <a:ln>
            <a:noFill/>
          </a:ln>
        </p:spPr>
        <p:txBody>
          <a:bodyPr vert="horz" wrap="square" lIns="91440" tIns="45720" rIns="91440" bIns="45720" numCol="1" rtlCol="0" anchor="t" anchorCtr="0" compatLnSpc="1">
            <a:prstTxWarp prst="textNoShape">
              <a:avLst/>
            </a:prstTxWarp>
          </a:bodyPr>
          <a:lstStyle/>
          <a:p>
            <a:pPr rtl="0"/>
            <a:endParaRPr lang="de-DE" noProof="0" dirty="0"/>
          </a:p>
        </p:txBody>
      </p:sp>
      <p:sp>
        <p:nvSpPr>
          <p:cNvPr id="23" name="Inhaltsplatzhalter 2">
            <a:extLst>
              <a:ext uri="{FF2B5EF4-FFF2-40B4-BE49-F238E27FC236}">
                <a16:creationId xmlns:a16="http://schemas.microsoft.com/office/drawing/2014/main" id="{FEE379EE-5441-4454-9D47-873DDEB948B8}"/>
              </a:ext>
            </a:extLst>
          </p:cNvPr>
          <p:cNvSpPr>
            <a:spLocks noGrp="1"/>
          </p:cNvSpPr>
          <p:nvPr>
            <p:ph idx="1"/>
          </p:nvPr>
        </p:nvSpPr>
        <p:spPr>
          <a:xfrm>
            <a:off x="804672" y="811782"/>
            <a:ext cx="7493278" cy="4573682"/>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24" name="Textplatzhalter 3">
            <a:extLst>
              <a:ext uri="{FF2B5EF4-FFF2-40B4-BE49-F238E27FC236}">
                <a16:creationId xmlns:a16="http://schemas.microsoft.com/office/drawing/2014/main" id="{85A7519E-9093-47E3-8322-B4A5761E7D52}"/>
              </a:ext>
            </a:extLst>
          </p:cNvPr>
          <p:cNvSpPr>
            <a:spLocks noGrp="1"/>
          </p:cNvSpPr>
          <p:nvPr>
            <p:ph type="body" sz="half" idx="2"/>
          </p:nvPr>
        </p:nvSpPr>
        <p:spPr>
          <a:xfrm>
            <a:off x="802089" y="5385464"/>
            <a:ext cx="7493279" cy="4831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de-DE" noProof="0" smtClean="0"/>
              <a:t>Formatvorlagen des Textmasters bearbeiten</a:t>
            </a:r>
          </a:p>
        </p:txBody>
      </p:sp>
    </p:spTree>
    <p:extLst>
      <p:ext uri="{BB962C8B-B14F-4D97-AF65-F5344CB8AC3E}">
        <p14:creationId xmlns:p14="http://schemas.microsoft.com/office/powerpoint/2010/main" val="9880210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Leer">
    <p:spTree>
      <p:nvGrpSpPr>
        <p:cNvPr id="1" name=""/>
        <p:cNvGrpSpPr/>
        <p:nvPr/>
      </p:nvGrpSpPr>
      <p:grpSpPr>
        <a:xfrm>
          <a:off x="0" y="0"/>
          <a:ext cx="0" cy="0"/>
          <a:chOff x="0" y="0"/>
          <a:chExt cx="0" cy="0"/>
        </a:xfrm>
      </p:grpSpPr>
      <p:grpSp>
        <p:nvGrpSpPr>
          <p:cNvPr id="80" name="Gruppieren 79"/>
          <p:cNvGrpSpPr/>
          <p:nvPr/>
        </p:nvGrpSpPr>
        <p:grpSpPr>
          <a:xfrm flipH="1">
            <a:off x="38100" y="0"/>
            <a:ext cx="12584114" cy="6853238"/>
            <a:chOff x="-417513" y="0"/>
            <a:chExt cx="12584114" cy="6853238"/>
          </a:xfrm>
        </p:grpSpPr>
        <p:sp>
          <p:nvSpPr>
            <p:cNvPr id="81" name="Freihand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ihand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ihand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ihand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ihand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ihand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ihand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ihand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ihand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ihand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ihand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ihand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ihand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ihand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ihand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ihand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ihand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ihand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ihand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ihand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ihand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6" name="Foliennummernplatzhalter 5"/>
          <p:cNvSpPr>
            <a:spLocks noGrp="1"/>
          </p:cNvSpPr>
          <p:nvPr userDrawn="1">
            <p:ph type="sldNum" sz="quarter" idx="12"/>
          </p:nvPr>
        </p:nvSpPr>
        <p:spPr/>
        <p:txBody>
          <a:bodyPr rtlCol="0"/>
          <a:lstStyle/>
          <a:p>
            <a:pPr rtl="0"/>
            <a:fld id="{A204E297-2C47-40A4-842B-FD18E4874900}" type="slidenum">
              <a:rPr lang="de-DE" noProof="0" smtClean="0"/>
              <a:t>‹Nr.›</a:t>
            </a:fld>
            <a:endParaRPr lang="de-DE" noProof="0" dirty="0"/>
          </a:p>
        </p:txBody>
      </p:sp>
      <p:sp>
        <p:nvSpPr>
          <p:cNvPr id="5" name="Fußzeilenplatzhalter 4"/>
          <p:cNvSpPr>
            <a:spLocks noGrp="1"/>
          </p:cNvSpPr>
          <p:nvPr userDrawn="1">
            <p:ph type="ftr" sz="quarter" idx="11"/>
          </p:nvPr>
        </p:nvSpPr>
        <p:spPr>
          <a:xfrm>
            <a:off x="800894" y="6227064"/>
            <a:ext cx="10588752" cy="320040"/>
          </a:xfrm>
        </p:spPr>
        <p:txBody>
          <a:bodyPr rtlCol="0"/>
          <a:lstStyle/>
          <a:p>
            <a:pPr rtl="0"/>
            <a:endParaRPr lang="de-DE" noProof="0" dirty="0"/>
          </a:p>
        </p:txBody>
      </p:sp>
    </p:spTree>
    <p:extLst>
      <p:ext uri="{BB962C8B-B14F-4D97-AF65-F5344CB8AC3E}">
        <p14:creationId xmlns:p14="http://schemas.microsoft.com/office/powerpoint/2010/main" val="2150977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32EED8FB-4073-45FB-AB41-785061ABB87A}" type="datetime1">
              <a:rPr lang="de-DE" noProof="0" smtClean="0"/>
              <a:t>19.02.2025</a:t>
            </a:fld>
            <a:endParaRPr lang="de-DE" noProof="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de-DE" noProof="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A204E297-2C47-40A4-842B-FD18E4874900}" type="slidenum">
              <a:rPr lang="de-DE" noProof="0" smtClean="0"/>
              <a:t>‹Nr.›</a:t>
            </a:fld>
            <a:endParaRPr lang="de-DE" noProof="0"/>
          </a:p>
        </p:txBody>
      </p:sp>
    </p:spTree>
    <p:extLst>
      <p:ext uri="{BB962C8B-B14F-4D97-AF65-F5344CB8AC3E}">
        <p14:creationId xmlns:p14="http://schemas.microsoft.com/office/powerpoint/2010/main" val="1191537086"/>
      </p:ext>
    </p:extLst>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 id="2147484452" r:id="rId12"/>
    <p:sldLayoutId id="2147484453" r:id="rId13"/>
    <p:sldLayoutId id="2147484454" r:id="rId14"/>
    <p:sldLayoutId id="2147484455" r:id="rId15"/>
    <p:sldLayoutId id="2147484456" r:id="rId16"/>
    <p:sldLayoutId id="2147484460" r:id="rId17"/>
    <p:sldLayoutId id="2147484143" r:id="rId18"/>
    <p:sldLayoutId id="2147484149" r:id="rId19"/>
    <p:sldLayoutId id="2147484144" r:id="rId20"/>
    <p:sldLayoutId id="2147484148" r:id="rId21"/>
    <p:sldLayoutId id="2147484146"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8" Type="http://schemas.openxmlformats.org/officeDocument/2006/relationships/hyperlink" Target="mailto:mail@pierrearias.com" TargetMode="External"/><Relationship Id="rId3" Type="http://schemas.openxmlformats.org/officeDocument/2006/relationships/hyperlink" Target="mailto:info@opal-catering.de" TargetMode="External"/><Relationship Id="rId7" Type="http://schemas.openxmlformats.org/officeDocument/2006/relationships/hyperlink" Target="mailto:vorstand@foerderverein-gruneliusschule.de" TargetMode="External"/><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hyperlink" Target="http://www.kindernetfrankfurt.de/" TargetMode="External"/><Relationship Id="rId5" Type="http://schemas.openxmlformats.org/officeDocument/2006/relationships/hyperlink" Target="mailto:betreuung-gruneliusschule-frankfurt@ib.de" TargetMode="External"/><Relationship Id="rId4" Type="http://schemas.openxmlformats.org/officeDocument/2006/relationships/hyperlink" Target="mailto:poststelle.gruneliusschule@stadt-frankfurt.de" TargetMode="External"/><Relationship Id="rId9" Type="http://schemas.openxmlformats.org/officeDocument/2006/relationships/hyperlink" Target="mailto:Scondo.d@gmail.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E370B9-915D-490C-8F1C-D0FFE057C474}"/>
              </a:ext>
            </a:extLst>
          </p:cNvPr>
          <p:cNvSpPr>
            <a:spLocks noGrp="1"/>
          </p:cNvSpPr>
          <p:nvPr>
            <p:ph type="ctrTitle"/>
          </p:nvPr>
        </p:nvSpPr>
        <p:spPr>
          <a:xfrm>
            <a:off x="468900" y="2650260"/>
            <a:ext cx="7766936" cy="2219498"/>
          </a:xfrm>
        </p:spPr>
        <p:txBody>
          <a:bodyPr rtlCol="0"/>
          <a:lstStyle/>
          <a:p>
            <a:pPr algn="ctr" rtl="0"/>
            <a:r>
              <a:rPr lang="de-DE" sz="4000" dirty="0" err="1" smtClean="0">
                <a:solidFill>
                  <a:schemeClr val="bg1"/>
                </a:solidFill>
              </a:rPr>
              <a:t>Anliegenmanagement</a:t>
            </a:r>
            <a:r>
              <a:rPr lang="de-DE" sz="4000" dirty="0" smtClean="0">
                <a:solidFill>
                  <a:schemeClr val="bg1"/>
                </a:solidFill>
              </a:rPr>
              <a:t> und Kommunikationswege </a:t>
            </a:r>
            <a:br>
              <a:rPr lang="de-DE" sz="4000" dirty="0" smtClean="0">
                <a:solidFill>
                  <a:schemeClr val="bg1"/>
                </a:solidFill>
              </a:rPr>
            </a:br>
            <a:r>
              <a:rPr lang="de-DE" sz="4000" dirty="0" smtClean="0">
                <a:solidFill>
                  <a:schemeClr val="bg1"/>
                </a:solidFill>
              </a:rPr>
              <a:t>an unserer Schule</a:t>
            </a:r>
            <a:endParaRPr lang="de-DE" sz="4000" dirty="0">
              <a:solidFill>
                <a:schemeClr val="bg1"/>
              </a:solidFill>
            </a:endParaRPr>
          </a:p>
        </p:txBody>
      </p:sp>
      <p:sp>
        <p:nvSpPr>
          <p:cNvPr id="4" name="Rechteck 3">
            <a:extLst>
              <a:ext uri="{FF2B5EF4-FFF2-40B4-BE49-F238E27FC236}">
                <a16:creationId xmlns:a16="http://schemas.microsoft.com/office/drawing/2014/main" id="{4C75C642-A0F6-4641-80F6-BF20B069209C}"/>
              </a:ext>
            </a:extLst>
          </p:cNvPr>
          <p:cNvSpPr/>
          <p:nvPr/>
        </p:nvSpPr>
        <p:spPr>
          <a:xfrm>
            <a:off x="0" y="7086246"/>
            <a:ext cx="5869858" cy="561502"/>
          </a:xfrm>
          <a:prstGeom prst="rect">
            <a:avLst/>
          </a:prstGeom>
          <a:solidFill>
            <a:srgbClr val="FFFF00"/>
          </a:solidFill>
        </p:spPr>
        <p:txBody>
          <a:bodyPr wrap="square" lIns="144000" rtlCol="0" anchor="ctr">
            <a:noAutofit/>
          </a:bodyPr>
          <a:lstStyle/>
          <a:p>
            <a:pPr rtl="0"/>
            <a:r>
              <a:rPr lang="de-DE" sz="2800" b="1" dirty="0">
                <a:ea typeface="Tahoma" panose="020B0604030504040204" pitchFamily="34" charset="0"/>
                <a:cs typeface="Tahoma" panose="020B0604030504040204" pitchFamily="34" charset="0"/>
              </a:rPr>
              <a:t>*</a:t>
            </a:r>
            <a:r>
              <a:rPr lang="de-DE" dirty="0">
                <a:latin typeface="Tahoma" panose="020B0604030504040204" pitchFamily="34" charset="0"/>
                <a:ea typeface="Tahoma" panose="020B0604030504040204" pitchFamily="34" charset="0"/>
                <a:cs typeface="Tahoma" panose="020B0604030504040204" pitchFamily="34" charset="0"/>
              </a:rPr>
              <a:t> Siehe </a:t>
            </a:r>
            <a:r>
              <a:rPr lang="de-DE" b="1" dirty="0">
                <a:latin typeface="Tahoma" panose="020B0604030504040204" pitchFamily="34" charset="0"/>
                <a:ea typeface="Tahoma" panose="020B0604030504040204" pitchFamily="34" charset="0"/>
                <a:cs typeface="Tahoma" panose="020B0604030504040204" pitchFamily="34" charset="0"/>
              </a:rPr>
              <a:t>Notizen*</a:t>
            </a:r>
            <a:r>
              <a:rPr lang="de-DE" dirty="0">
                <a:latin typeface="Tahoma" panose="020B0604030504040204" pitchFamily="34" charset="0"/>
                <a:ea typeface="Tahoma" panose="020B0604030504040204" pitchFamily="34" charset="0"/>
                <a:cs typeface="Tahoma" panose="020B0604030504040204" pitchFamily="34" charset="0"/>
              </a:rPr>
              <a:t>, um Seitenanweisungen zu erhalten</a:t>
            </a:r>
          </a:p>
        </p:txBody>
      </p:sp>
      <p:sp>
        <p:nvSpPr>
          <p:cNvPr id="5" name="Textfeld 4"/>
          <p:cNvSpPr txBox="1"/>
          <p:nvPr/>
        </p:nvSpPr>
        <p:spPr>
          <a:xfrm>
            <a:off x="350982" y="6225309"/>
            <a:ext cx="2041236" cy="369332"/>
          </a:xfrm>
          <a:prstGeom prst="rect">
            <a:avLst/>
          </a:prstGeom>
          <a:noFill/>
        </p:spPr>
        <p:txBody>
          <a:bodyPr wrap="square" rtlCol="0">
            <a:spAutoFit/>
          </a:bodyPr>
          <a:lstStyle/>
          <a:p>
            <a:r>
              <a:rPr lang="de-DE" dirty="0" smtClean="0"/>
              <a:t>Stand 31.01.2023</a:t>
            </a:r>
            <a:endParaRPr lang="de-DE" dirty="0"/>
          </a:p>
        </p:txBody>
      </p:sp>
      <p:sp>
        <p:nvSpPr>
          <p:cNvPr id="7" name="Rectangle 2"/>
          <p:cNvSpPr>
            <a:spLocks noChangeArrowheads="1"/>
          </p:cNvSpPr>
          <p:nvPr/>
        </p:nvSpPr>
        <p:spPr bwMode="auto">
          <a:xfrm>
            <a:off x="10706793" y="592789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sp>
        <p:nvSpPr>
          <p:cNvPr id="9" name="Textfeld 8"/>
          <p:cNvSpPr txBox="1"/>
          <p:nvPr/>
        </p:nvSpPr>
        <p:spPr>
          <a:xfrm>
            <a:off x="1657294" y="433772"/>
            <a:ext cx="3557847" cy="369332"/>
          </a:xfrm>
          <a:prstGeom prst="rect">
            <a:avLst/>
          </a:prstGeom>
          <a:noFill/>
        </p:spPr>
        <p:txBody>
          <a:bodyPr wrap="square" rtlCol="0">
            <a:spAutoFit/>
          </a:bodyPr>
          <a:lstStyle/>
          <a:p>
            <a:r>
              <a:rPr lang="de-DE" dirty="0" err="1" smtClean="0"/>
              <a:t>Gruneliusschule</a:t>
            </a:r>
            <a:r>
              <a:rPr lang="de-DE" dirty="0" smtClean="0"/>
              <a:t> Frankfurt Oberrad</a:t>
            </a:r>
            <a:endParaRPr lang="de-DE" dirty="0"/>
          </a:p>
        </p:txBody>
      </p:sp>
      <p:pic>
        <p:nvPicPr>
          <p:cNvPr id="3" name="Grafi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982" y="355079"/>
            <a:ext cx="1306312" cy="896049"/>
          </a:xfrm>
          <a:prstGeom prst="rect">
            <a:avLst/>
          </a:prstGeom>
        </p:spPr>
      </p:pic>
    </p:spTree>
    <p:extLst>
      <p:ext uri="{BB962C8B-B14F-4D97-AF65-F5344CB8AC3E}">
        <p14:creationId xmlns:p14="http://schemas.microsoft.com/office/powerpoint/2010/main" val="20087030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platzhalter 2" descr="Oberrad: Ärger um Neubau der Gruneliusschule | Frankfurt"/>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1508" r="11508"/>
          <a:stretch>
            <a:fillRect/>
          </a:stretch>
        </p:blipFill>
        <p:spPr/>
      </p:pic>
      <p:grpSp>
        <p:nvGrpSpPr>
          <p:cNvPr id="5" name="Gruppieren 4" descr="dekoratives Element&#10;">
            <a:extLst>
              <a:ext uri="{FF2B5EF4-FFF2-40B4-BE49-F238E27FC236}">
                <a16:creationId xmlns:a16="http://schemas.microsoft.com/office/drawing/2014/main" id="{913C465E-99C1-43E9-8FAC-86113F58E098}"/>
              </a:ext>
              <a:ext uri="{C183D7F6-B498-43B3-948B-1728B52AA6E4}">
                <adec:decorative xmlns:adec="http://schemas.microsoft.com/office/drawing/2017/decorative" xmlns="" val="1"/>
              </a:ext>
            </a:extLst>
          </p:cNvPr>
          <p:cNvGrpSpPr/>
          <p:nvPr/>
        </p:nvGrpSpPr>
        <p:grpSpPr>
          <a:xfrm>
            <a:off x="-1" y="3483033"/>
            <a:ext cx="5116945" cy="3360680"/>
            <a:chOff x="-434661" y="3649663"/>
            <a:chExt cx="5047763" cy="3194050"/>
          </a:xfrm>
        </p:grpSpPr>
        <p:sp>
          <p:nvSpPr>
            <p:cNvPr id="6" name="Gleichschenkliges Dreieck 5">
              <a:extLst>
                <a:ext uri="{FF2B5EF4-FFF2-40B4-BE49-F238E27FC236}">
                  <a16:creationId xmlns:a16="http://schemas.microsoft.com/office/drawing/2014/main" id="{B7099EE8-B27A-4298-A114-D9FE2F94F437}"/>
                </a:ext>
              </a:extLst>
            </p:cNvPr>
            <p:cNvSpPr/>
            <p:nvPr userDrawn="1"/>
          </p:nvSpPr>
          <p:spPr>
            <a:xfrm rot="1415293">
              <a:off x="1849954" y="3656856"/>
              <a:ext cx="1771649" cy="92602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de-DE"/>
            </a:p>
          </p:txBody>
        </p:sp>
        <p:sp>
          <p:nvSpPr>
            <p:cNvPr id="7" name="Freihandform: Form 6">
              <a:extLst>
                <a:ext uri="{FF2B5EF4-FFF2-40B4-BE49-F238E27FC236}">
                  <a16:creationId xmlns:a16="http://schemas.microsoft.com/office/drawing/2014/main" id="{F8E6868B-6755-488B-BEA3-7DFC4EFAA6F5}"/>
                </a:ext>
              </a:extLst>
            </p:cNvPr>
            <p:cNvSpPr/>
            <p:nvPr userDrawn="1"/>
          </p:nvSpPr>
          <p:spPr>
            <a:xfrm>
              <a:off x="-434661" y="3649663"/>
              <a:ext cx="5047763" cy="3194050"/>
            </a:xfrm>
            <a:custGeom>
              <a:avLst/>
              <a:gdLst>
                <a:gd name="connsiteX0" fmla="*/ 1612831 w 4537613"/>
                <a:gd name="connsiteY0" fmla="*/ 0 h 3194050"/>
                <a:gd name="connsiteX1" fmla="*/ 1842601 w 4537613"/>
                <a:gd name="connsiteY1" fmla="*/ 4707 h 3194050"/>
                <a:gd name="connsiteX2" fmla="*/ 2072371 w 4537613"/>
                <a:gd name="connsiteY2" fmla="*/ 30596 h 3194050"/>
                <a:gd name="connsiteX3" fmla="*/ 2314109 w 4537613"/>
                <a:gd name="connsiteY3" fmla="*/ 68253 h 3194050"/>
                <a:gd name="connsiteX4" fmla="*/ 2551059 w 4537613"/>
                <a:gd name="connsiteY4" fmla="*/ 124738 h 3194050"/>
                <a:gd name="connsiteX5" fmla="*/ 2792797 w 4537613"/>
                <a:gd name="connsiteY5" fmla="*/ 192991 h 3194050"/>
                <a:gd name="connsiteX6" fmla="*/ 3029747 w 4537613"/>
                <a:gd name="connsiteY6" fmla="*/ 275365 h 3194050"/>
                <a:gd name="connsiteX7" fmla="*/ 3259517 w 4537613"/>
                <a:gd name="connsiteY7" fmla="*/ 376568 h 3194050"/>
                <a:gd name="connsiteX8" fmla="*/ 3482107 w 4537613"/>
                <a:gd name="connsiteY8" fmla="*/ 482477 h 3194050"/>
                <a:gd name="connsiteX9" fmla="*/ 3687942 w 4537613"/>
                <a:gd name="connsiteY9" fmla="*/ 607215 h 3194050"/>
                <a:gd name="connsiteX10" fmla="*/ 3879418 w 4537613"/>
                <a:gd name="connsiteY10" fmla="*/ 746074 h 3194050"/>
                <a:gd name="connsiteX11" fmla="*/ 4051745 w 4537613"/>
                <a:gd name="connsiteY11" fmla="*/ 903762 h 3194050"/>
                <a:gd name="connsiteX12" fmla="*/ 4204925 w 4537613"/>
                <a:gd name="connsiteY12" fmla="*/ 1066157 h 3194050"/>
                <a:gd name="connsiteX13" fmla="*/ 4269548 w 4537613"/>
                <a:gd name="connsiteY13" fmla="*/ 1153238 h 3194050"/>
                <a:gd name="connsiteX14" fmla="*/ 4331778 w 4537613"/>
                <a:gd name="connsiteY14" fmla="*/ 1240319 h 3194050"/>
                <a:gd name="connsiteX15" fmla="*/ 4384433 w 4537613"/>
                <a:gd name="connsiteY15" fmla="*/ 1334461 h 3194050"/>
                <a:gd name="connsiteX16" fmla="*/ 4427515 w 4537613"/>
                <a:gd name="connsiteY16" fmla="*/ 1435663 h 3194050"/>
                <a:gd name="connsiteX17" fmla="*/ 4465810 w 4537613"/>
                <a:gd name="connsiteY17" fmla="*/ 1536866 h 3194050"/>
                <a:gd name="connsiteX18" fmla="*/ 4499318 w 4537613"/>
                <a:gd name="connsiteY18" fmla="*/ 1635715 h 3194050"/>
                <a:gd name="connsiteX19" fmla="*/ 4523253 w 4537613"/>
                <a:gd name="connsiteY19" fmla="*/ 1743978 h 3194050"/>
                <a:gd name="connsiteX20" fmla="*/ 4537613 w 4537613"/>
                <a:gd name="connsiteY20" fmla="*/ 1849887 h 3194050"/>
                <a:gd name="connsiteX21" fmla="*/ 4530433 w 4537613"/>
                <a:gd name="connsiteY21" fmla="*/ 1962858 h 3194050"/>
                <a:gd name="connsiteX22" fmla="*/ 4518466 w 4537613"/>
                <a:gd name="connsiteY22" fmla="*/ 2068767 h 3194050"/>
                <a:gd name="connsiteX23" fmla="*/ 4499318 w 4537613"/>
                <a:gd name="connsiteY23" fmla="*/ 2162909 h 3194050"/>
                <a:gd name="connsiteX24" fmla="*/ 4465810 w 4537613"/>
                <a:gd name="connsiteY24" fmla="*/ 2264111 h 3194050"/>
                <a:gd name="connsiteX25" fmla="*/ 4427515 w 4537613"/>
                <a:gd name="connsiteY25" fmla="*/ 2351193 h 3194050"/>
                <a:gd name="connsiteX26" fmla="*/ 4384433 w 4537613"/>
                <a:gd name="connsiteY26" fmla="*/ 2433567 h 3194050"/>
                <a:gd name="connsiteX27" fmla="*/ 4331778 w 4537613"/>
                <a:gd name="connsiteY27" fmla="*/ 2513587 h 3194050"/>
                <a:gd name="connsiteX28" fmla="*/ 4274335 w 4537613"/>
                <a:gd name="connsiteY28" fmla="*/ 2588901 h 3194050"/>
                <a:gd name="connsiteX29" fmla="*/ 4140302 w 4537613"/>
                <a:gd name="connsiteY29" fmla="*/ 2720699 h 3194050"/>
                <a:gd name="connsiteX30" fmla="*/ 3979942 w 4537613"/>
                <a:gd name="connsiteY30" fmla="*/ 2840730 h 3194050"/>
                <a:gd name="connsiteX31" fmla="*/ 3807614 w 4537613"/>
                <a:gd name="connsiteY31" fmla="*/ 2941933 h 3194050"/>
                <a:gd name="connsiteX32" fmla="*/ 3623320 w 4537613"/>
                <a:gd name="connsiteY32" fmla="*/ 3029014 h 3194050"/>
                <a:gd name="connsiteX33" fmla="*/ 3424664 w 4537613"/>
                <a:gd name="connsiteY33" fmla="*/ 3097267 h 3194050"/>
                <a:gd name="connsiteX34" fmla="*/ 3221222 w 4537613"/>
                <a:gd name="connsiteY34" fmla="*/ 3160812 h 3194050"/>
                <a:gd name="connsiteX35" fmla="*/ 3070007 w 4537613"/>
                <a:gd name="connsiteY35" fmla="*/ 3194050 h 3194050"/>
                <a:gd name="connsiteX36" fmla="*/ 1273362 w 4537613"/>
                <a:gd name="connsiteY36" fmla="*/ 3194050 h 3194050"/>
                <a:gd name="connsiteX37" fmla="*/ 1215520 w 4537613"/>
                <a:gd name="connsiteY37" fmla="*/ 3179641 h 3194050"/>
                <a:gd name="connsiteX38" fmla="*/ 1031226 w 4537613"/>
                <a:gd name="connsiteY38" fmla="*/ 3123156 h 3194050"/>
                <a:gd name="connsiteX39" fmla="*/ 844537 w 4537613"/>
                <a:gd name="connsiteY39" fmla="*/ 3054903 h 3194050"/>
                <a:gd name="connsiteX40" fmla="*/ 667423 w 4537613"/>
                <a:gd name="connsiteY40" fmla="*/ 2979589 h 3194050"/>
                <a:gd name="connsiteX41" fmla="*/ 495095 w 4537613"/>
                <a:gd name="connsiteY41" fmla="*/ 2885448 h 3194050"/>
                <a:gd name="connsiteX42" fmla="*/ 327554 w 4537613"/>
                <a:gd name="connsiteY42" fmla="*/ 2777184 h 3194050"/>
                <a:gd name="connsiteX43" fmla="*/ 174374 w 4537613"/>
                <a:gd name="connsiteY43" fmla="*/ 2659507 h 3194050"/>
                <a:gd name="connsiteX44" fmla="*/ 33161 w 4537613"/>
                <a:gd name="connsiteY44" fmla="*/ 2527709 h 3194050"/>
                <a:gd name="connsiteX45" fmla="*/ 0 w 4537613"/>
                <a:gd name="connsiteY45" fmla="*/ 2488332 h 3194050"/>
                <a:gd name="connsiteX46" fmla="*/ 0 w 4537613"/>
                <a:gd name="connsiteY46" fmla="*/ 575618 h 3194050"/>
                <a:gd name="connsiteX47" fmla="*/ 85817 w 4537613"/>
                <a:gd name="connsiteY47" fmla="*/ 494245 h 3194050"/>
                <a:gd name="connsiteX48" fmla="*/ 231817 w 4537613"/>
                <a:gd name="connsiteY48" fmla="*/ 381275 h 3194050"/>
                <a:gd name="connsiteX49" fmla="*/ 399358 w 4537613"/>
                <a:gd name="connsiteY49" fmla="*/ 282426 h 3194050"/>
                <a:gd name="connsiteX50" fmla="*/ 576472 w 4537613"/>
                <a:gd name="connsiteY50" fmla="*/ 192991 h 3194050"/>
                <a:gd name="connsiteX51" fmla="*/ 767947 w 4537613"/>
                <a:gd name="connsiteY51" fmla="*/ 124738 h 3194050"/>
                <a:gd name="connsiteX52" fmla="*/ 973783 w 4537613"/>
                <a:gd name="connsiteY52" fmla="*/ 68253 h 3194050"/>
                <a:gd name="connsiteX53" fmla="*/ 1177225 w 4537613"/>
                <a:gd name="connsiteY53" fmla="*/ 23536 h 3194050"/>
                <a:gd name="connsiteX54" fmla="*/ 1395028 w 4537613"/>
                <a:gd name="connsiteY54" fmla="*/ 4707 h 319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537613" h="3194050">
                  <a:moveTo>
                    <a:pt x="1612831" y="0"/>
                  </a:moveTo>
                  <a:lnTo>
                    <a:pt x="1842601" y="4707"/>
                  </a:lnTo>
                  <a:lnTo>
                    <a:pt x="2072371" y="30596"/>
                  </a:lnTo>
                  <a:lnTo>
                    <a:pt x="2314109" y="68253"/>
                  </a:lnTo>
                  <a:lnTo>
                    <a:pt x="2551059" y="124738"/>
                  </a:lnTo>
                  <a:lnTo>
                    <a:pt x="2792797" y="192991"/>
                  </a:lnTo>
                  <a:lnTo>
                    <a:pt x="3029747" y="275365"/>
                  </a:lnTo>
                  <a:lnTo>
                    <a:pt x="3259517" y="376568"/>
                  </a:lnTo>
                  <a:lnTo>
                    <a:pt x="3482107" y="482477"/>
                  </a:lnTo>
                  <a:lnTo>
                    <a:pt x="3687942" y="607215"/>
                  </a:lnTo>
                  <a:lnTo>
                    <a:pt x="3879418" y="746074"/>
                  </a:lnTo>
                  <a:lnTo>
                    <a:pt x="4051745" y="903762"/>
                  </a:lnTo>
                  <a:lnTo>
                    <a:pt x="4204925" y="1066157"/>
                  </a:lnTo>
                  <a:lnTo>
                    <a:pt x="4269548" y="1153238"/>
                  </a:lnTo>
                  <a:lnTo>
                    <a:pt x="4331778" y="1240319"/>
                  </a:lnTo>
                  <a:lnTo>
                    <a:pt x="4384433" y="1334461"/>
                  </a:lnTo>
                  <a:lnTo>
                    <a:pt x="4427515" y="1435663"/>
                  </a:lnTo>
                  <a:lnTo>
                    <a:pt x="4465810" y="1536866"/>
                  </a:lnTo>
                  <a:lnTo>
                    <a:pt x="4499318" y="1635715"/>
                  </a:lnTo>
                  <a:lnTo>
                    <a:pt x="4523253" y="1743978"/>
                  </a:lnTo>
                  <a:lnTo>
                    <a:pt x="4537613" y="1849887"/>
                  </a:lnTo>
                  <a:lnTo>
                    <a:pt x="4530433" y="1962858"/>
                  </a:lnTo>
                  <a:lnTo>
                    <a:pt x="4518466" y="2068767"/>
                  </a:lnTo>
                  <a:lnTo>
                    <a:pt x="4499318" y="2162909"/>
                  </a:lnTo>
                  <a:lnTo>
                    <a:pt x="4465810" y="2264111"/>
                  </a:lnTo>
                  <a:lnTo>
                    <a:pt x="4427515" y="2351193"/>
                  </a:lnTo>
                  <a:lnTo>
                    <a:pt x="4384433" y="2433567"/>
                  </a:lnTo>
                  <a:lnTo>
                    <a:pt x="4331778" y="2513587"/>
                  </a:lnTo>
                  <a:lnTo>
                    <a:pt x="4274335" y="2588901"/>
                  </a:lnTo>
                  <a:lnTo>
                    <a:pt x="4140302" y="2720699"/>
                  </a:lnTo>
                  <a:lnTo>
                    <a:pt x="3979942" y="2840730"/>
                  </a:lnTo>
                  <a:lnTo>
                    <a:pt x="3807614" y="2941933"/>
                  </a:lnTo>
                  <a:lnTo>
                    <a:pt x="3623320" y="3029014"/>
                  </a:lnTo>
                  <a:lnTo>
                    <a:pt x="3424664" y="3097267"/>
                  </a:lnTo>
                  <a:lnTo>
                    <a:pt x="3221222" y="3160812"/>
                  </a:lnTo>
                  <a:lnTo>
                    <a:pt x="3070007" y="3194050"/>
                  </a:lnTo>
                  <a:lnTo>
                    <a:pt x="1273362" y="3194050"/>
                  </a:lnTo>
                  <a:lnTo>
                    <a:pt x="1215520" y="3179641"/>
                  </a:lnTo>
                  <a:lnTo>
                    <a:pt x="1031226" y="3123156"/>
                  </a:lnTo>
                  <a:lnTo>
                    <a:pt x="844537" y="3054903"/>
                  </a:lnTo>
                  <a:lnTo>
                    <a:pt x="667423" y="2979589"/>
                  </a:lnTo>
                  <a:lnTo>
                    <a:pt x="495095" y="2885448"/>
                  </a:lnTo>
                  <a:lnTo>
                    <a:pt x="327554" y="2777184"/>
                  </a:lnTo>
                  <a:lnTo>
                    <a:pt x="174374" y="2659507"/>
                  </a:lnTo>
                  <a:lnTo>
                    <a:pt x="33161" y="2527709"/>
                  </a:lnTo>
                  <a:lnTo>
                    <a:pt x="0" y="2488332"/>
                  </a:lnTo>
                  <a:lnTo>
                    <a:pt x="0" y="575618"/>
                  </a:lnTo>
                  <a:lnTo>
                    <a:pt x="85817" y="494245"/>
                  </a:lnTo>
                  <a:lnTo>
                    <a:pt x="231817" y="381275"/>
                  </a:lnTo>
                  <a:lnTo>
                    <a:pt x="399358" y="282426"/>
                  </a:lnTo>
                  <a:lnTo>
                    <a:pt x="576472" y="192991"/>
                  </a:lnTo>
                  <a:lnTo>
                    <a:pt x="767947" y="124738"/>
                  </a:lnTo>
                  <a:lnTo>
                    <a:pt x="973783" y="68253"/>
                  </a:lnTo>
                  <a:lnTo>
                    <a:pt x="1177225" y="23536"/>
                  </a:lnTo>
                  <a:lnTo>
                    <a:pt x="1395028" y="470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de-DE" dirty="0" smtClean="0"/>
                <a:t>Das Geheimnis der Kommunikation </a:t>
              </a:r>
            </a:p>
            <a:p>
              <a:pPr algn="ctr" rtl="0"/>
              <a:r>
                <a:rPr lang="de-DE" dirty="0" smtClean="0"/>
                <a:t>liegt im Respekt, den wir unseren </a:t>
              </a:r>
            </a:p>
            <a:p>
              <a:pPr algn="ctr" rtl="0"/>
              <a:r>
                <a:rPr lang="de-DE" dirty="0" smtClean="0"/>
                <a:t>Mitmenschen entgegenbringen. </a:t>
              </a:r>
              <a:endParaRPr lang="de-DE" dirty="0"/>
            </a:p>
          </p:txBody>
        </p:sp>
      </p:grpSp>
    </p:spTree>
    <p:extLst>
      <p:ext uri="{BB962C8B-B14F-4D97-AF65-F5344CB8AC3E}">
        <p14:creationId xmlns:p14="http://schemas.microsoft.com/office/powerpoint/2010/main" val="234332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0D8B4D-5BAE-40BA-A19C-B0A77C9A11CA}"/>
              </a:ext>
            </a:extLst>
          </p:cNvPr>
          <p:cNvSpPr>
            <a:spLocks noGrp="1"/>
          </p:cNvSpPr>
          <p:nvPr>
            <p:ph type="title"/>
          </p:nvPr>
        </p:nvSpPr>
        <p:spPr/>
        <p:txBody>
          <a:bodyPr rtlCol="0">
            <a:normAutofit/>
          </a:bodyPr>
          <a:lstStyle/>
          <a:p>
            <a:pPr algn="ctr" rtl="0"/>
            <a:r>
              <a:rPr lang="de-DE" b="1" dirty="0" smtClean="0">
                <a:solidFill>
                  <a:schemeClr val="bg1"/>
                </a:solidFill>
              </a:rPr>
              <a:t>WIR …</a:t>
            </a:r>
            <a:r>
              <a:rPr lang="de-DE" dirty="0" smtClean="0">
                <a:solidFill>
                  <a:schemeClr val="bg1"/>
                </a:solidFill>
              </a:rPr>
              <a:t/>
            </a:r>
            <a:br>
              <a:rPr lang="de-DE" dirty="0" smtClean="0">
                <a:solidFill>
                  <a:schemeClr val="bg1"/>
                </a:solidFill>
              </a:rPr>
            </a:br>
            <a:r>
              <a:rPr lang="de-DE" sz="2000" dirty="0" smtClean="0">
                <a:solidFill>
                  <a:schemeClr val="bg1"/>
                </a:solidFill>
              </a:rPr>
              <a:t>Lehrer*innen</a:t>
            </a:r>
            <a:br>
              <a:rPr lang="de-DE" sz="2000" dirty="0" smtClean="0">
                <a:solidFill>
                  <a:schemeClr val="bg1"/>
                </a:solidFill>
              </a:rPr>
            </a:br>
            <a:r>
              <a:rPr lang="de-DE" sz="2000" dirty="0" err="1" smtClean="0">
                <a:solidFill>
                  <a:schemeClr val="bg1"/>
                </a:solidFill>
              </a:rPr>
              <a:t>Sozialpädagog</a:t>
            </a:r>
            <a:r>
              <a:rPr lang="de-DE" sz="2000" dirty="0" smtClean="0">
                <a:solidFill>
                  <a:schemeClr val="bg1"/>
                </a:solidFill>
              </a:rPr>
              <a:t>*innen</a:t>
            </a:r>
            <a:br>
              <a:rPr lang="de-DE" sz="2000" dirty="0" smtClean="0">
                <a:solidFill>
                  <a:schemeClr val="bg1"/>
                </a:solidFill>
              </a:rPr>
            </a:br>
            <a:r>
              <a:rPr lang="de-DE" sz="2000" dirty="0" smtClean="0">
                <a:solidFill>
                  <a:schemeClr val="bg1"/>
                </a:solidFill>
              </a:rPr>
              <a:t>Erzieher*innen</a:t>
            </a:r>
            <a:br>
              <a:rPr lang="de-DE" sz="2000" dirty="0" smtClean="0">
                <a:solidFill>
                  <a:schemeClr val="bg1"/>
                </a:solidFill>
              </a:rPr>
            </a:br>
            <a:r>
              <a:rPr lang="de-DE" sz="2000" dirty="0" smtClean="0">
                <a:solidFill>
                  <a:schemeClr val="bg1"/>
                </a:solidFill>
              </a:rPr>
              <a:t>Eltern</a:t>
            </a:r>
            <a:br>
              <a:rPr lang="de-DE" sz="2000" dirty="0" smtClean="0">
                <a:solidFill>
                  <a:schemeClr val="bg1"/>
                </a:solidFill>
              </a:rPr>
            </a:br>
            <a:r>
              <a:rPr lang="de-DE" sz="2000" dirty="0" smtClean="0">
                <a:solidFill>
                  <a:schemeClr val="bg1"/>
                </a:solidFill>
              </a:rPr>
              <a:t>Schulleitungsteam</a:t>
            </a:r>
            <a:br>
              <a:rPr lang="de-DE" sz="2000" dirty="0" smtClean="0">
                <a:solidFill>
                  <a:schemeClr val="bg1"/>
                </a:solidFill>
              </a:rPr>
            </a:br>
            <a:r>
              <a:rPr lang="de-DE" sz="2000" dirty="0" smtClean="0">
                <a:solidFill>
                  <a:schemeClr val="bg1"/>
                </a:solidFill>
              </a:rPr>
              <a:t>Schulverwaltungsteam</a:t>
            </a:r>
            <a:endParaRPr lang="de-DE" dirty="0">
              <a:solidFill>
                <a:schemeClr val="bg1"/>
              </a:solidFill>
            </a:endParaRPr>
          </a:p>
        </p:txBody>
      </p:sp>
      <p:sp>
        <p:nvSpPr>
          <p:cNvPr id="3" name="Inhaltsplatzhalter 2">
            <a:extLst>
              <a:ext uri="{FF2B5EF4-FFF2-40B4-BE49-F238E27FC236}">
                <a16:creationId xmlns:a16="http://schemas.microsoft.com/office/drawing/2014/main" id="{806A8D9F-393F-4CE7-A2A3-7AEFB83814AC}"/>
              </a:ext>
            </a:extLst>
          </p:cNvPr>
          <p:cNvSpPr>
            <a:spLocks noGrp="1"/>
          </p:cNvSpPr>
          <p:nvPr>
            <p:ph idx="1"/>
          </p:nvPr>
        </p:nvSpPr>
        <p:spPr>
          <a:xfrm>
            <a:off x="3874618" y="984735"/>
            <a:ext cx="7578350" cy="4654808"/>
          </a:xfrm>
        </p:spPr>
        <p:txBody>
          <a:bodyPr rtlCol="0">
            <a:noAutofit/>
          </a:bodyPr>
          <a:lstStyle/>
          <a:p>
            <a:pPr rtl="0">
              <a:buFont typeface="Wingdings" panose="05000000000000000000" pitchFamily="2" charset="2"/>
              <a:buChar char="§"/>
            </a:pPr>
            <a:r>
              <a:rPr lang="de-DE" sz="2000" dirty="0"/>
              <a:t>s</a:t>
            </a:r>
            <a:r>
              <a:rPr lang="de-DE" sz="2000" dirty="0" smtClean="0"/>
              <a:t>ehen den Kontakt und die Beziehung zwischen uns Erwachsenen als wichtige Basis für eine gute Zusammenarbeit während der Grundschulzeit eines jeden Kindes an der </a:t>
            </a:r>
            <a:r>
              <a:rPr lang="de-DE" sz="2000" dirty="0" err="1" smtClean="0"/>
              <a:t>Gruneliusschule</a:t>
            </a:r>
            <a:endParaRPr lang="de-DE" sz="2000" dirty="0" smtClean="0"/>
          </a:p>
          <a:p>
            <a:pPr rtl="0">
              <a:buFont typeface="Wingdings" panose="05000000000000000000" pitchFamily="2" charset="2"/>
              <a:buChar char="§"/>
            </a:pPr>
            <a:endParaRPr lang="de-DE" sz="200" dirty="0"/>
          </a:p>
          <a:p>
            <a:pPr rtl="0">
              <a:buFont typeface="Wingdings" panose="05000000000000000000" pitchFamily="2" charset="2"/>
              <a:buChar char="§"/>
            </a:pPr>
            <a:r>
              <a:rPr lang="de-DE" sz="2000" dirty="0" smtClean="0"/>
              <a:t>bringen uns Vertrauen und Wertschätzung entgegen</a:t>
            </a:r>
          </a:p>
          <a:p>
            <a:pPr rtl="0">
              <a:buFont typeface="Wingdings" panose="05000000000000000000" pitchFamily="2" charset="2"/>
              <a:buChar char="§"/>
            </a:pPr>
            <a:endParaRPr lang="de-DE" sz="200" dirty="0" smtClean="0"/>
          </a:p>
          <a:p>
            <a:pPr rtl="0">
              <a:buFont typeface="Wingdings" panose="05000000000000000000" pitchFamily="2" charset="2"/>
              <a:buChar char="§"/>
            </a:pPr>
            <a:r>
              <a:rPr lang="de-DE" sz="2000" dirty="0" smtClean="0"/>
              <a:t>begegnen uns auf Augenhöhe</a:t>
            </a:r>
          </a:p>
          <a:p>
            <a:pPr rtl="0">
              <a:buFont typeface="Wingdings" panose="05000000000000000000" pitchFamily="2" charset="2"/>
              <a:buChar char="§"/>
            </a:pPr>
            <a:endParaRPr lang="de-DE" sz="200" dirty="0" smtClean="0"/>
          </a:p>
          <a:p>
            <a:pPr rtl="0">
              <a:buFont typeface="Wingdings" panose="05000000000000000000" pitchFamily="2" charset="2"/>
              <a:buChar char="§"/>
            </a:pPr>
            <a:r>
              <a:rPr lang="de-DE" sz="2000" dirty="0" smtClean="0"/>
              <a:t>kommunizieren transparent und regelmäßig</a:t>
            </a:r>
          </a:p>
          <a:p>
            <a:pPr rtl="0">
              <a:buFont typeface="Wingdings" panose="05000000000000000000" pitchFamily="2" charset="2"/>
              <a:buChar char="§"/>
            </a:pPr>
            <a:endParaRPr lang="de-DE" sz="200" dirty="0" smtClean="0"/>
          </a:p>
          <a:p>
            <a:pPr rtl="0">
              <a:buFont typeface="Wingdings" panose="05000000000000000000" pitchFamily="2" charset="2"/>
              <a:buChar char="§"/>
            </a:pPr>
            <a:r>
              <a:rPr lang="de-DE" sz="2000" dirty="0" smtClean="0"/>
              <a:t>erarbeiten gemeinsam Lösungen</a:t>
            </a:r>
          </a:p>
          <a:p>
            <a:pPr rtl="0">
              <a:buFont typeface="Wingdings" panose="05000000000000000000" pitchFamily="2" charset="2"/>
              <a:buChar char="§"/>
            </a:pPr>
            <a:endParaRPr lang="de-DE" sz="200" dirty="0" smtClean="0"/>
          </a:p>
          <a:p>
            <a:pPr rtl="0">
              <a:buFont typeface="Wingdings" panose="05000000000000000000" pitchFamily="2" charset="2"/>
              <a:buChar char="§"/>
            </a:pPr>
            <a:r>
              <a:rPr lang="de-DE" sz="2000" dirty="0" smtClean="0"/>
              <a:t>erkennen notwendige Grenzen im Bereich der Kommunikation an</a:t>
            </a:r>
          </a:p>
          <a:p>
            <a:pPr rtl="0">
              <a:buFont typeface="Wingdings" panose="05000000000000000000" pitchFamily="2" charset="2"/>
              <a:buChar char="§"/>
            </a:pPr>
            <a:endParaRPr lang="de-DE" sz="200" dirty="0" smtClean="0"/>
          </a:p>
          <a:p>
            <a:pPr rtl="0">
              <a:buFont typeface="Wingdings" panose="05000000000000000000" pitchFamily="2" charset="2"/>
              <a:buChar char="§"/>
            </a:pPr>
            <a:r>
              <a:rPr lang="de-DE" sz="2000" dirty="0" smtClean="0"/>
              <a:t>sind den Kindern in unserer Kommunikation ein Vorbild</a:t>
            </a:r>
          </a:p>
          <a:p>
            <a:pPr rtl="0">
              <a:buFont typeface="Wingdings" panose="05000000000000000000" pitchFamily="2" charset="2"/>
              <a:buChar char="§"/>
            </a:pPr>
            <a:endParaRPr lang="de-DE" sz="200" dirty="0" smtClean="0"/>
          </a:p>
          <a:p>
            <a:pPr rtl="0">
              <a:buFont typeface="Wingdings" panose="05000000000000000000" pitchFamily="2" charset="2"/>
              <a:buChar char="§"/>
            </a:pPr>
            <a:r>
              <a:rPr lang="de-DE" sz="2000" dirty="0" smtClean="0"/>
              <a:t>gehen mit den Kindern immer wieder zum Thema Kommunikation ins Gespräch </a:t>
            </a:r>
            <a:endParaRPr lang="de-DE" sz="2000" dirty="0"/>
          </a:p>
        </p:txBody>
      </p:sp>
    </p:spTree>
    <p:extLst>
      <p:ext uri="{BB962C8B-B14F-4D97-AF65-F5344CB8AC3E}">
        <p14:creationId xmlns:p14="http://schemas.microsoft.com/office/powerpoint/2010/main" val="1543468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DB6BB3-5550-4815-BD28-CE07150418D7}"/>
              </a:ext>
            </a:extLst>
          </p:cNvPr>
          <p:cNvSpPr>
            <a:spLocks noGrp="1"/>
          </p:cNvSpPr>
          <p:nvPr>
            <p:ph type="title"/>
          </p:nvPr>
        </p:nvSpPr>
        <p:spPr>
          <a:xfrm>
            <a:off x="357761" y="2200757"/>
            <a:ext cx="3498667" cy="2456485"/>
          </a:xfrm>
        </p:spPr>
        <p:txBody>
          <a:bodyPr rtlCol="0">
            <a:normAutofit fontScale="90000"/>
          </a:bodyPr>
          <a:lstStyle/>
          <a:p>
            <a:pPr algn="ctr"/>
            <a:r>
              <a:rPr lang="de-DE" sz="4000" b="1" dirty="0">
                <a:solidFill>
                  <a:schemeClr val="bg1"/>
                </a:solidFill>
              </a:rPr>
              <a:t>WIR …</a:t>
            </a:r>
            <a:r>
              <a:rPr lang="de-DE" sz="2000" dirty="0">
                <a:solidFill>
                  <a:schemeClr val="bg1"/>
                </a:solidFill>
              </a:rPr>
              <a:t/>
            </a:r>
            <a:br>
              <a:rPr lang="de-DE" sz="2000" dirty="0">
                <a:solidFill>
                  <a:schemeClr val="bg1"/>
                </a:solidFill>
              </a:rPr>
            </a:br>
            <a:r>
              <a:rPr lang="de-DE" sz="2000" dirty="0">
                <a:solidFill>
                  <a:schemeClr val="bg1"/>
                </a:solidFill>
              </a:rPr>
              <a:t>Lehrer*innen</a:t>
            </a:r>
            <a:br>
              <a:rPr lang="de-DE" sz="2000" dirty="0">
                <a:solidFill>
                  <a:schemeClr val="bg1"/>
                </a:solidFill>
              </a:rPr>
            </a:br>
            <a:r>
              <a:rPr lang="de-DE" sz="2000" dirty="0" err="1">
                <a:solidFill>
                  <a:schemeClr val="bg1"/>
                </a:solidFill>
              </a:rPr>
              <a:t>Sozialpädagog</a:t>
            </a:r>
            <a:r>
              <a:rPr lang="de-DE" sz="2000" dirty="0">
                <a:solidFill>
                  <a:schemeClr val="bg1"/>
                </a:solidFill>
              </a:rPr>
              <a:t>*innen</a:t>
            </a:r>
            <a:br>
              <a:rPr lang="de-DE" sz="2000" dirty="0">
                <a:solidFill>
                  <a:schemeClr val="bg1"/>
                </a:solidFill>
              </a:rPr>
            </a:br>
            <a:r>
              <a:rPr lang="de-DE" sz="2000" dirty="0" smtClean="0">
                <a:solidFill>
                  <a:schemeClr val="bg1"/>
                </a:solidFill>
              </a:rPr>
              <a:t>Erzieher*innen</a:t>
            </a:r>
            <a:r>
              <a:rPr lang="de-DE" sz="2000" dirty="0">
                <a:solidFill>
                  <a:schemeClr val="bg1"/>
                </a:solidFill>
              </a:rPr>
              <a:t/>
            </a:r>
            <a:br>
              <a:rPr lang="de-DE" sz="2000" dirty="0">
                <a:solidFill>
                  <a:schemeClr val="bg1"/>
                </a:solidFill>
              </a:rPr>
            </a:br>
            <a:r>
              <a:rPr lang="de-DE" sz="2000" dirty="0">
                <a:solidFill>
                  <a:schemeClr val="bg1"/>
                </a:solidFill>
              </a:rPr>
              <a:t>Eltern</a:t>
            </a:r>
            <a:br>
              <a:rPr lang="de-DE" sz="2000" dirty="0">
                <a:solidFill>
                  <a:schemeClr val="bg1"/>
                </a:solidFill>
              </a:rPr>
            </a:br>
            <a:r>
              <a:rPr lang="de-DE" sz="2000" dirty="0">
                <a:solidFill>
                  <a:schemeClr val="bg1"/>
                </a:solidFill>
              </a:rPr>
              <a:t>Schulleitungsteam</a:t>
            </a:r>
            <a:br>
              <a:rPr lang="de-DE" sz="2000" dirty="0">
                <a:solidFill>
                  <a:schemeClr val="bg1"/>
                </a:solidFill>
              </a:rPr>
            </a:br>
            <a:r>
              <a:rPr lang="de-DE" sz="2000" dirty="0" smtClean="0">
                <a:solidFill>
                  <a:schemeClr val="bg1"/>
                </a:solidFill>
              </a:rPr>
              <a:t>Schulverwaltungsteam</a:t>
            </a:r>
            <a:br>
              <a:rPr lang="de-DE" sz="2000" dirty="0" smtClean="0">
                <a:solidFill>
                  <a:schemeClr val="bg1"/>
                </a:solidFill>
              </a:rPr>
            </a:br>
            <a:r>
              <a:rPr lang="de-DE" sz="2000" dirty="0" smtClean="0">
                <a:solidFill>
                  <a:schemeClr val="bg1"/>
                </a:solidFill>
              </a:rPr>
              <a:t>Ganztagsleitungsteam</a:t>
            </a:r>
            <a:endParaRPr lang="de-DE" sz="2000" dirty="0"/>
          </a:p>
        </p:txBody>
      </p:sp>
      <p:sp>
        <p:nvSpPr>
          <p:cNvPr id="6" name="Textfeld 5"/>
          <p:cNvSpPr txBox="1"/>
          <p:nvPr/>
        </p:nvSpPr>
        <p:spPr>
          <a:xfrm>
            <a:off x="9134764" y="2713650"/>
            <a:ext cx="2346036" cy="1446550"/>
          </a:xfrm>
          <a:prstGeom prst="rect">
            <a:avLst/>
          </a:prstGeom>
          <a:noFill/>
          <a:ln w="19050">
            <a:solidFill>
              <a:schemeClr val="accent1">
                <a:lumMod val="60000"/>
                <a:lumOff val="40000"/>
              </a:schemeClr>
            </a:solidFill>
          </a:ln>
        </p:spPr>
        <p:txBody>
          <a:bodyPr wrap="square" rtlCol="0">
            <a:spAutoFit/>
          </a:bodyPr>
          <a:lstStyle/>
          <a:p>
            <a:r>
              <a:rPr lang="de-DE" sz="1600" b="1" dirty="0" err="1" smtClean="0">
                <a:solidFill>
                  <a:schemeClr val="bg1"/>
                </a:solidFill>
              </a:rPr>
              <a:t>Schoolfox</a:t>
            </a:r>
            <a:r>
              <a:rPr lang="de-DE" sz="1600" b="1" dirty="0" smtClean="0">
                <a:solidFill>
                  <a:schemeClr val="bg1"/>
                </a:solidFill>
              </a:rPr>
              <a:t>-App</a:t>
            </a:r>
          </a:p>
          <a:p>
            <a:r>
              <a:rPr lang="de-DE" sz="1200" dirty="0" smtClean="0">
                <a:solidFill>
                  <a:schemeClr val="bg1"/>
                </a:solidFill>
              </a:rPr>
              <a:t>… verwenden die App täglich und schnellstes Medium zur Kommunikation zwischen Eltern und Lehrkräften und prüfen dies täglich auf Nachrichten. </a:t>
            </a:r>
            <a:endParaRPr lang="de-DE" sz="1200" dirty="0"/>
          </a:p>
        </p:txBody>
      </p:sp>
      <p:sp>
        <p:nvSpPr>
          <p:cNvPr id="7" name="Textfeld 6"/>
          <p:cNvSpPr txBox="1"/>
          <p:nvPr/>
        </p:nvSpPr>
        <p:spPr>
          <a:xfrm>
            <a:off x="5075381" y="1667163"/>
            <a:ext cx="2470727" cy="1446550"/>
          </a:xfrm>
          <a:prstGeom prst="rect">
            <a:avLst/>
          </a:prstGeom>
          <a:noFill/>
          <a:ln w="19050">
            <a:solidFill>
              <a:schemeClr val="accent1">
                <a:lumMod val="60000"/>
                <a:lumOff val="40000"/>
              </a:schemeClr>
            </a:solidFill>
          </a:ln>
        </p:spPr>
        <p:txBody>
          <a:bodyPr wrap="square" rtlCol="0">
            <a:spAutoFit/>
          </a:bodyPr>
          <a:lstStyle/>
          <a:p>
            <a:r>
              <a:rPr lang="de-DE" sz="1600" b="1" dirty="0" err="1" smtClean="0">
                <a:solidFill>
                  <a:schemeClr val="bg1"/>
                </a:solidFill>
              </a:rPr>
              <a:t>eMails</a:t>
            </a:r>
            <a:endParaRPr lang="de-DE" sz="1600" b="1" dirty="0" smtClean="0">
              <a:solidFill>
                <a:schemeClr val="bg1"/>
              </a:solidFill>
            </a:endParaRPr>
          </a:p>
          <a:p>
            <a:r>
              <a:rPr lang="de-DE" sz="1200" dirty="0" smtClean="0">
                <a:solidFill>
                  <a:schemeClr val="bg1"/>
                </a:solidFill>
              </a:rPr>
              <a:t>… checken unsere Mails an allen Schultagen. Eine </a:t>
            </a:r>
            <a:r>
              <a:rPr lang="de-DE" sz="1200" dirty="0" err="1" smtClean="0">
                <a:solidFill>
                  <a:schemeClr val="bg1"/>
                </a:solidFill>
              </a:rPr>
              <a:t>eMail</a:t>
            </a:r>
            <a:r>
              <a:rPr lang="de-DE" sz="1200" dirty="0" smtClean="0">
                <a:solidFill>
                  <a:schemeClr val="bg1"/>
                </a:solidFill>
              </a:rPr>
              <a:t>-Adresse ist für jeden notwendig. Für den informativen Austausch ist die Mail der bevorzugte Kommunikationskanal.</a:t>
            </a:r>
            <a:endParaRPr lang="de-DE" sz="1200" dirty="0"/>
          </a:p>
        </p:txBody>
      </p:sp>
      <p:sp>
        <p:nvSpPr>
          <p:cNvPr id="8" name="Textfeld 7"/>
          <p:cNvSpPr txBox="1"/>
          <p:nvPr/>
        </p:nvSpPr>
        <p:spPr>
          <a:xfrm>
            <a:off x="4701309" y="3952470"/>
            <a:ext cx="2346036" cy="1261884"/>
          </a:xfrm>
          <a:prstGeom prst="rect">
            <a:avLst/>
          </a:prstGeom>
          <a:noFill/>
          <a:ln w="19050">
            <a:solidFill>
              <a:schemeClr val="accent1">
                <a:lumMod val="60000"/>
                <a:lumOff val="40000"/>
              </a:schemeClr>
            </a:solidFill>
          </a:ln>
        </p:spPr>
        <p:txBody>
          <a:bodyPr wrap="square" rtlCol="0">
            <a:spAutoFit/>
          </a:bodyPr>
          <a:lstStyle/>
          <a:p>
            <a:r>
              <a:rPr lang="de-DE" sz="1600" b="1" dirty="0" smtClean="0">
                <a:solidFill>
                  <a:schemeClr val="bg1"/>
                </a:solidFill>
              </a:rPr>
              <a:t>Elterngespräche</a:t>
            </a:r>
          </a:p>
          <a:p>
            <a:r>
              <a:rPr lang="de-DE" sz="1200" dirty="0" smtClean="0">
                <a:solidFill>
                  <a:schemeClr val="bg1"/>
                </a:solidFill>
              </a:rPr>
              <a:t>… bieten als Klassenlehrkräfte 2 mal pro Jahr Elterngespräche an. Fachlehrkräfte bieten Gesprächstermine am Elternsprechtag an. </a:t>
            </a:r>
            <a:endParaRPr lang="de-DE" sz="1200" dirty="0"/>
          </a:p>
        </p:txBody>
      </p:sp>
      <p:sp>
        <p:nvSpPr>
          <p:cNvPr id="10" name="Textfeld 9"/>
          <p:cNvSpPr txBox="1"/>
          <p:nvPr/>
        </p:nvSpPr>
        <p:spPr>
          <a:xfrm>
            <a:off x="7740072" y="4858327"/>
            <a:ext cx="2567710" cy="914399"/>
          </a:xfrm>
          <a:prstGeom prst="rect">
            <a:avLst/>
          </a:prstGeom>
          <a:noFill/>
          <a:ln w="19050">
            <a:solidFill>
              <a:schemeClr val="accent1">
                <a:lumMod val="60000"/>
                <a:lumOff val="40000"/>
              </a:schemeClr>
            </a:solidFill>
          </a:ln>
        </p:spPr>
        <p:txBody>
          <a:bodyPr wrap="square" rtlCol="0">
            <a:spAutoFit/>
          </a:bodyPr>
          <a:lstStyle/>
          <a:p>
            <a:r>
              <a:rPr lang="de-DE" sz="1600" b="1" dirty="0" smtClean="0">
                <a:solidFill>
                  <a:schemeClr val="bg1"/>
                </a:solidFill>
              </a:rPr>
              <a:t>Entwicklungsgespräche</a:t>
            </a:r>
          </a:p>
          <a:p>
            <a:r>
              <a:rPr lang="de-DE" sz="1200" dirty="0" smtClean="0">
                <a:solidFill>
                  <a:schemeClr val="bg1"/>
                </a:solidFill>
              </a:rPr>
              <a:t>… bieten als Erzieher*innen der Horte und der ESB einmal pro Jahr Entwicklungsgespräche an. </a:t>
            </a:r>
            <a:endParaRPr lang="de-DE" sz="1200" dirty="0"/>
          </a:p>
        </p:txBody>
      </p:sp>
      <p:sp>
        <p:nvSpPr>
          <p:cNvPr id="11" name="Textfeld 10"/>
          <p:cNvSpPr txBox="1"/>
          <p:nvPr/>
        </p:nvSpPr>
        <p:spPr>
          <a:xfrm>
            <a:off x="7850908" y="384307"/>
            <a:ext cx="2456873" cy="1569660"/>
          </a:xfrm>
          <a:prstGeom prst="rect">
            <a:avLst/>
          </a:prstGeom>
          <a:noFill/>
          <a:ln w="19050">
            <a:solidFill>
              <a:schemeClr val="accent1">
                <a:lumMod val="60000"/>
                <a:lumOff val="40000"/>
              </a:schemeClr>
            </a:solidFill>
          </a:ln>
        </p:spPr>
        <p:txBody>
          <a:bodyPr wrap="square" rtlCol="0">
            <a:spAutoFit/>
          </a:bodyPr>
          <a:lstStyle/>
          <a:p>
            <a:r>
              <a:rPr lang="de-DE" sz="1600" b="1" dirty="0" smtClean="0">
                <a:solidFill>
                  <a:schemeClr val="bg1"/>
                </a:solidFill>
              </a:rPr>
              <a:t>persönliches Gespräch</a:t>
            </a:r>
          </a:p>
          <a:p>
            <a:r>
              <a:rPr lang="de-DE" sz="1600" b="1" dirty="0" smtClean="0">
                <a:solidFill>
                  <a:schemeClr val="bg1"/>
                </a:solidFill>
              </a:rPr>
              <a:t>Vor Ort, am Telefon oder per Video</a:t>
            </a:r>
          </a:p>
          <a:p>
            <a:r>
              <a:rPr lang="de-DE" sz="1200" dirty="0" smtClean="0">
                <a:solidFill>
                  <a:schemeClr val="bg1"/>
                </a:solidFill>
              </a:rPr>
              <a:t>… suchen immer gern das persönliche Gespräch um Themen, die diesen Rahmen benötigen, zu besprechen. </a:t>
            </a:r>
            <a:endParaRPr lang="de-DE" sz="1200" dirty="0"/>
          </a:p>
        </p:txBody>
      </p:sp>
    </p:spTree>
    <p:extLst>
      <p:ext uri="{BB962C8B-B14F-4D97-AF65-F5344CB8AC3E}">
        <p14:creationId xmlns:p14="http://schemas.microsoft.com/office/powerpoint/2010/main" val="27803557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3" name="Titel 2"/>
          <p:cNvSpPr>
            <a:spLocks noGrp="1"/>
          </p:cNvSpPr>
          <p:nvPr>
            <p:ph type="title"/>
          </p:nvPr>
        </p:nvSpPr>
        <p:spPr>
          <a:xfrm>
            <a:off x="298205" y="3798916"/>
            <a:ext cx="3833219" cy="2777395"/>
          </a:xfrm>
        </p:spPr>
        <p:txBody>
          <a:bodyPr>
            <a:normAutofit/>
          </a:bodyPr>
          <a:lstStyle/>
          <a:p>
            <a:r>
              <a:rPr lang="de-DE" sz="1800" dirty="0" smtClean="0">
                <a:solidFill>
                  <a:schemeClr val="bg1"/>
                </a:solidFill>
              </a:rPr>
              <a:t>Lehrkräfte und Erzieher*innen sind </a:t>
            </a:r>
            <a:br>
              <a:rPr lang="de-DE" sz="1800" dirty="0" smtClean="0">
                <a:solidFill>
                  <a:schemeClr val="bg1"/>
                </a:solidFill>
              </a:rPr>
            </a:br>
            <a:r>
              <a:rPr lang="de-DE" sz="1800" dirty="0" smtClean="0">
                <a:solidFill>
                  <a:schemeClr val="bg1"/>
                </a:solidFill>
              </a:rPr>
              <a:t>in der Schule die wichtigsten Bezugspersonen eines Kindes. Für alle pädagogischen Fragen und Fragen zur Lernentwicklung des Kindes sind diese die wichtigsten Ansprechpartner*innen für die Eltern.</a:t>
            </a:r>
            <a:endParaRPr lang="de-DE" sz="1800" dirty="0">
              <a:solidFill>
                <a:schemeClr val="bg1"/>
              </a:solidFill>
            </a:endParaRPr>
          </a:p>
        </p:txBody>
      </p:sp>
      <p:pic>
        <p:nvPicPr>
          <p:cNvPr id="7" name="Grafi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0329" y="482138"/>
            <a:ext cx="7481454" cy="5611090"/>
          </a:xfrm>
          <a:prstGeom prst="rect">
            <a:avLst/>
          </a:prstGeom>
          <a:solidFill>
            <a:srgbClr val="FFFFFF">
              <a:shade val="85000"/>
            </a:srgbClr>
          </a:solidFill>
          <a:ln w="88900" cap="sq">
            <a:solidFill>
              <a:schemeClr val="accent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733644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llipse 4"/>
          <p:cNvSpPr/>
          <p:nvPr/>
        </p:nvSpPr>
        <p:spPr>
          <a:xfrm>
            <a:off x="673331" y="847898"/>
            <a:ext cx="7622771" cy="50541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smtClean="0"/>
              <a:t>Wie wir Herausforderungen in der Kommunikation begegnen</a:t>
            </a:r>
          </a:p>
          <a:p>
            <a:pPr algn="ctr"/>
            <a:endParaRPr lang="de-DE" dirty="0"/>
          </a:p>
          <a:p>
            <a:pPr algn="ctr"/>
            <a:r>
              <a:rPr lang="de-DE" sz="1400" dirty="0" smtClean="0"/>
              <a:t>Wenn wir Vertrauen, Wertschätzung und Transparenz leben, können wir als Erwachsene Konflikte miteinander meist konstruktiv lösen. Geraten wir in der Kommunikation miteinander in eine Sackgasse, kann die Ebene der Jahrgangskoordinator*in oder ein Mitglied des Leitungsteams involviert werden. Bei Konflikten mit Mitgliedern des Leitungsteams kann ein weiteres Leitungsteammitglied vermittelnd hinzugezogen werden. Als letzte Instanz kann das Staatliche Schulamt eingeschaltet werden bzw. die Bereichsleitung des Internationalen Bundes. </a:t>
            </a:r>
          </a:p>
          <a:p>
            <a:pPr algn="ctr"/>
            <a:endParaRPr lang="de-DE" sz="1400" dirty="0"/>
          </a:p>
          <a:p>
            <a:pPr algn="ctr"/>
            <a:r>
              <a:rPr lang="de-DE" dirty="0" smtClean="0"/>
              <a:t>Ziel bleibt dabei stets, gemeinsam eine gute Lösung im Sinne und zum Wohles des Kindes zu finden. </a:t>
            </a:r>
            <a:endParaRPr lang="de-DE" dirty="0"/>
          </a:p>
        </p:txBody>
      </p:sp>
    </p:spTree>
    <p:extLst>
      <p:ext uri="{BB962C8B-B14F-4D97-AF65-F5344CB8AC3E}">
        <p14:creationId xmlns:p14="http://schemas.microsoft.com/office/powerpoint/2010/main" val="461949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A6D7BD-5C62-4764-9E1D-D185EBAA6C0F}"/>
              </a:ext>
            </a:extLst>
          </p:cNvPr>
          <p:cNvSpPr>
            <a:spLocks noGrp="1"/>
          </p:cNvSpPr>
          <p:nvPr>
            <p:ph type="title"/>
          </p:nvPr>
        </p:nvSpPr>
        <p:spPr>
          <a:xfrm>
            <a:off x="30662" y="-10807"/>
            <a:ext cx="3286116" cy="2496311"/>
          </a:xfrm>
        </p:spPr>
        <p:txBody>
          <a:bodyPr rtlCol="0">
            <a:normAutofit/>
          </a:bodyPr>
          <a:lstStyle/>
          <a:p>
            <a:pPr rtl="0"/>
            <a:r>
              <a:rPr lang="de-DE" sz="3200" dirty="0" smtClean="0">
                <a:solidFill>
                  <a:schemeClr val="bg1"/>
                </a:solidFill>
              </a:rPr>
              <a:t>Anliegen und Ansprechpersonen für Eltern  </a:t>
            </a:r>
            <a:endParaRPr lang="de-DE" sz="3200" dirty="0">
              <a:solidFill>
                <a:schemeClr val="bg1"/>
              </a:solidFill>
            </a:endParaRPr>
          </a:p>
        </p:txBody>
      </p:sp>
      <p:graphicFrame>
        <p:nvGraphicFramePr>
          <p:cNvPr id="15" name="Tabelle 14"/>
          <p:cNvGraphicFramePr>
            <a:graphicFrameLocks noGrp="1"/>
          </p:cNvGraphicFramePr>
          <p:nvPr>
            <p:extLst>
              <p:ext uri="{D42A27DB-BD31-4B8C-83A1-F6EECF244321}">
                <p14:modId xmlns:p14="http://schemas.microsoft.com/office/powerpoint/2010/main" val="2889571701"/>
              </p:ext>
            </p:extLst>
          </p:nvPr>
        </p:nvGraphicFramePr>
        <p:xfrm>
          <a:off x="2688705" y="1420228"/>
          <a:ext cx="9000000" cy="5296523"/>
        </p:xfrm>
        <a:graphic>
          <a:graphicData uri="http://schemas.openxmlformats.org/drawingml/2006/table">
            <a:tbl>
              <a:tblPr firstRow="1" bandRow="1">
                <a:tableStyleId>{B301B821-A1FF-4177-AEE7-76D212191A09}</a:tableStyleId>
              </a:tblPr>
              <a:tblGrid>
                <a:gridCol w="2724739">
                  <a:extLst>
                    <a:ext uri="{9D8B030D-6E8A-4147-A177-3AD203B41FA5}">
                      <a16:colId xmlns:a16="http://schemas.microsoft.com/office/drawing/2014/main" val="391328238"/>
                    </a:ext>
                  </a:extLst>
                </a:gridCol>
                <a:gridCol w="2724739">
                  <a:extLst>
                    <a:ext uri="{9D8B030D-6E8A-4147-A177-3AD203B41FA5}">
                      <a16:colId xmlns:a16="http://schemas.microsoft.com/office/drawing/2014/main" val="2763014929"/>
                    </a:ext>
                  </a:extLst>
                </a:gridCol>
                <a:gridCol w="3550522">
                  <a:extLst>
                    <a:ext uri="{9D8B030D-6E8A-4147-A177-3AD203B41FA5}">
                      <a16:colId xmlns:a16="http://schemas.microsoft.com/office/drawing/2014/main" val="1286797240"/>
                    </a:ext>
                  </a:extLst>
                </a:gridCol>
              </a:tblGrid>
              <a:tr h="365228">
                <a:tc>
                  <a:txBody>
                    <a:bodyPr/>
                    <a:lstStyle/>
                    <a:p>
                      <a:pPr algn="ctr"/>
                      <a:r>
                        <a:rPr lang="de-DE" dirty="0" smtClean="0">
                          <a:solidFill>
                            <a:schemeClr val="bg1"/>
                          </a:solidFill>
                        </a:rPr>
                        <a:t>Was?</a:t>
                      </a:r>
                      <a:endParaRPr lang="de-DE" dirty="0">
                        <a:solidFill>
                          <a:schemeClr val="bg1"/>
                        </a:solidFill>
                      </a:endParaRPr>
                    </a:p>
                  </a:txBody>
                  <a:tcPr/>
                </a:tc>
                <a:tc>
                  <a:txBody>
                    <a:bodyPr/>
                    <a:lstStyle/>
                    <a:p>
                      <a:pPr algn="ctr"/>
                      <a:r>
                        <a:rPr lang="de-DE" dirty="0" smtClean="0">
                          <a:solidFill>
                            <a:schemeClr val="bg1"/>
                          </a:solidFill>
                        </a:rPr>
                        <a:t>Wer?</a:t>
                      </a:r>
                      <a:endParaRPr lang="de-DE" dirty="0">
                        <a:solidFill>
                          <a:schemeClr val="bg1"/>
                        </a:solidFill>
                      </a:endParaRPr>
                    </a:p>
                  </a:txBody>
                  <a:tcPr/>
                </a:tc>
                <a:tc>
                  <a:txBody>
                    <a:bodyPr/>
                    <a:lstStyle/>
                    <a:p>
                      <a:pPr algn="ctr"/>
                      <a:r>
                        <a:rPr lang="de-DE" dirty="0" smtClean="0">
                          <a:solidFill>
                            <a:schemeClr val="bg1"/>
                          </a:solidFill>
                        </a:rPr>
                        <a:t>Kontakt</a:t>
                      </a:r>
                      <a:endParaRPr lang="de-DE" dirty="0">
                        <a:solidFill>
                          <a:schemeClr val="bg1"/>
                        </a:solidFill>
                      </a:endParaRPr>
                    </a:p>
                  </a:txBody>
                  <a:tcPr/>
                </a:tc>
                <a:extLst>
                  <a:ext uri="{0D108BD9-81ED-4DB2-BD59-A6C34878D82A}">
                    <a16:rowId xmlns:a16="http://schemas.microsoft.com/office/drawing/2014/main" val="1143261421"/>
                  </a:ext>
                </a:extLst>
              </a:tr>
              <a:tr h="312509">
                <a:tc>
                  <a:txBody>
                    <a:bodyPr/>
                    <a:lstStyle/>
                    <a:p>
                      <a:pPr>
                        <a:lnSpc>
                          <a:spcPct val="100000"/>
                        </a:lnSpc>
                        <a:spcBef>
                          <a:spcPts val="0"/>
                        </a:spcBef>
                        <a:spcAft>
                          <a:spcPts val="0"/>
                        </a:spcAft>
                      </a:pPr>
                      <a:r>
                        <a:rPr lang="de-DE" sz="1200" dirty="0" smtClean="0"/>
                        <a:t>Mittagessen – Anmeldung etc.</a:t>
                      </a:r>
                      <a:endParaRPr lang="de-DE" sz="1200" dirty="0"/>
                    </a:p>
                  </a:txBody>
                  <a:tcPr anchor="ctr"/>
                </a:tc>
                <a:tc>
                  <a:txBody>
                    <a:bodyPr/>
                    <a:lstStyle/>
                    <a:p>
                      <a:pPr>
                        <a:lnSpc>
                          <a:spcPct val="100000"/>
                        </a:lnSpc>
                        <a:spcBef>
                          <a:spcPts val="0"/>
                        </a:spcBef>
                        <a:spcAft>
                          <a:spcPts val="0"/>
                        </a:spcAft>
                      </a:pPr>
                      <a:r>
                        <a:rPr lang="de-DE" sz="1200" dirty="0" smtClean="0"/>
                        <a:t>Opal </a:t>
                      </a:r>
                      <a:r>
                        <a:rPr lang="de-DE" sz="1200" dirty="0" smtClean="0"/>
                        <a:t>Catering</a:t>
                      </a:r>
                      <a:endParaRPr lang="de-DE" sz="1200" dirty="0"/>
                    </a:p>
                  </a:txBody>
                  <a:tcPr anchor="ctr"/>
                </a:tc>
                <a:tc>
                  <a:txBody>
                    <a:bodyPr/>
                    <a:lstStyle/>
                    <a:p>
                      <a:pPr>
                        <a:lnSpc>
                          <a:spcPct val="100000"/>
                        </a:lnSpc>
                        <a:spcBef>
                          <a:spcPts val="0"/>
                        </a:spcBef>
                        <a:spcAft>
                          <a:spcPts val="0"/>
                        </a:spcAft>
                      </a:pPr>
                      <a:r>
                        <a:rPr lang="de-DE" sz="1200" dirty="0" smtClean="0">
                          <a:solidFill>
                            <a:schemeClr val="tx1"/>
                          </a:solidFill>
                          <a:hlinkClick r:id="rId3"/>
                        </a:rPr>
                        <a:t>info@opal-catering.de</a:t>
                      </a:r>
                      <a:endParaRPr lang="de-DE" sz="1200" dirty="0">
                        <a:solidFill>
                          <a:schemeClr val="tx1"/>
                        </a:solidFill>
                      </a:endParaRPr>
                    </a:p>
                  </a:txBody>
                  <a:tcPr anchor="ctr"/>
                </a:tc>
                <a:extLst>
                  <a:ext uri="{0D108BD9-81ED-4DB2-BD59-A6C34878D82A}">
                    <a16:rowId xmlns:a16="http://schemas.microsoft.com/office/drawing/2014/main" val="1459809763"/>
                  </a:ext>
                </a:extLst>
              </a:tr>
              <a:tr h="312509">
                <a:tc>
                  <a:txBody>
                    <a:bodyPr/>
                    <a:lstStyle/>
                    <a:p>
                      <a:pPr>
                        <a:lnSpc>
                          <a:spcPct val="100000"/>
                        </a:lnSpc>
                        <a:spcBef>
                          <a:spcPts val="0"/>
                        </a:spcBef>
                        <a:spcAft>
                          <a:spcPts val="0"/>
                        </a:spcAft>
                      </a:pPr>
                      <a:r>
                        <a:rPr lang="de-DE" sz="1200" dirty="0" smtClean="0"/>
                        <a:t>Schulbescheinigung</a:t>
                      </a:r>
                      <a:endParaRPr lang="de-DE" sz="1200" dirty="0"/>
                    </a:p>
                  </a:txBody>
                  <a:tcPr anchor="ctr"/>
                </a:tc>
                <a:tc>
                  <a:txBody>
                    <a:bodyPr/>
                    <a:lstStyle/>
                    <a:p>
                      <a:pPr>
                        <a:lnSpc>
                          <a:spcPct val="100000"/>
                        </a:lnSpc>
                        <a:spcBef>
                          <a:spcPts val="0"/>
                        </a:spcBef>
                        <a:spcAft>
                          <a:spcPts val="0"/>
                        </a:spcAft>
                      </a:pPr>
                      <a:r>
                        <a:rPr lang="de-DE" sz="1200" dirty="0" smtClean="0"/>
                        <a:t>Sekretariat Fr. Perez</a:t>
                      </a:r>
                      <a:endParaRPr lang="de-DE" sz="1200" dirty="0"/>
                    </a:p>
                  </a:txBody>
                  <a:tcPr anchor="ctr"/>
                </a:tc>
                <a:tc>
                  <a:txBody>
                    <a:bodyPr/>
                    <a:lstStyle/>
                    <a:p>
                      <a:pPr>
                        <a:lnSpc>
                          <a:spcPct val="100000"/>
                        </a:lnSpc>
                        <a:spcBef>
                          <a:spcPts val="0"/>
                        </a:spcBef>
                        <a:spcAft>
                          <a:spcPts val="0"/>
                        </a:spcAft>
                      </a:pPr>
                      <a:r>
                        <a:rPr lang="de-DE" sz="1200" u="none" dirty="0" smtClean="0">
                          <a:solidFill>
                            <a:schemeClr val="tx1"/>
                          </a:solidFill>
                          <a:hlinkClick r:id="rId4"/>
                        </a:rPr>
                        <a:t>poststelle.gruneliusschule@stadt-frankfurt.de</a:t>
                      </a:r>
                      <a:endParaRPr lang="de-DE" sz="1200" u="none" dirty="0">
                        <a:solidFill>
                          <a:schemeClr val="tx1"/>
                        </a:solidFill>
                      </a:endParaRPr>
                    </a:p>
                  </a:txBody>
                  <a:tcPr anchor="ctr"/>
                </a:tc>
                <a:extLst>
                  <a:ext uri="{0D108BD9-81ED-4DB2-BD59-A6C34878D82A}">
                    <a16:rowId xmlns:a16="http://schemas.microsoft.com/office/drawing/2014/main" val="794449934"/>
                  </a:ext>
                </a:extLst>
              </a:tr>
              <a:tr h="312509">
                <a:tc>
                  <a:txBody>
                    <a:bodyPr/>
                    <a:lstStyle/>
                    <a:p>
                      <a:pPr>
                        <a:lnSpc>
                          <a:spcPct val="100000"/>
                        </a:lnSpc>
                        <a:spcBef>
                          <a:spcPts val="0"/>
                        </a:spcBef>
                        <a:spcAft>
                          <a:spcPts val="0"/>
                        </a:spcAft>
                      </a:pPr>
                      <a:r>
                        <a:rPr lang="de-DE" sz="1200" dirty="0" smtClean="0"/>
                        <a:t>Entwicklung des Kindes</a:t>
                      </a:r>
                      <a:endParaRPr lang="de-DE" sz="1200" dirty="0"/>
                    </a:p>
                  </a:txBody>
                  <a:tcPr anchor="ctr"/>
                </a:tc>
                <a:tc>
                  <a:txBody>
                    <a:bodyPr/>
                    <a:lstStyle/>
                    <a:p>
                      <a:pPr>
                        <a:lnSpc>
                          <a:spcPct val="100000"/>
                        </a:lnSpc>
                        <a:spcBef>
                          <a:spcPts val="0"/>
                        </a:spcBef>
                        <a:spcAft>
                          <a:spcPts val="0"/>
                        </a:spcAft>
                      </a:pPr>
                      <a:r>
                        <a:rPr lang="de-DE" sz="1200" dirty="0" smtClean="0"/>
                        <a:t>Klassenlehrkraft &amp; Erzieher*in</a:t>
                      </a:r>
                      <a:endParaRPr lang="de-DE" sz="1200" dirty="0"/>
                    </a:p>
                  </a:txBody>
                  <a:tcPr anchor="ctr"/>
                </a:tc>
                <a:tc>
                  <a:txBody>
                    <a:bodyPr/>
                    <a:lstStyle/>
                    <a:p>
                      <a:pPr>
                        <a:lnSpc>
                          <a:spcPct val="100000"/>
                        </a:lnSpc>
                        <a:spcBef>
                          <a:spcPts val="0"/>
                        </a:spcBef>
                        <a:spcAft>
                          <a:spcPts val="0"/>
                        </a:spcAft>
                      </a:pPr>
                      <a:r>
                        <a:rPr lang="de-DE" sz="1200" dirty="0" smtClean="0"/>
                        <a:t>individuell</a:t>
                      </a:r>
                      <a:endParaRPr lang="de-DE" sz="1200" dirty="0"/>
                    </a:p>
                  </a:txBody>
                  <a:tcPr anchor="ctr"/>
                </a:tc>
                <a:extLst>
                  <a:ext uri="{0D108BD9-81ED-4DB2-BD59-A6C34878D82A}">
                    <a16:rowId xmlns:a16="http://schemas.microsoft.com/office/drawing/2014/main" val="4156908366"/>
                  </a:ext>
                </a:extLst>
              </a:tr>
              <a:tr h="312509">
                <a:tc>
                  <a:txBody>
                    <a:bodyPr/>
                    <a:lstStyle/>
                    <a:p>
                      <a:pPr>
                        <a:lnSpc>
                          <a:spcPct val="100000"/>
                        </a:lnSpc>
                        <a:spcBef>
                          <a:spcPts val="0"/>
                        </a:spcBef>
                        <a:spcAft>
                          <a:spcPts val="0"/>
                        </a:spcAft>
                      </a:pPr>
                      <a:r>
                        <a:rPr lang="de-DE" sz="1200" dirty="0" smtClean="0"/>
                        <a:t>Gestaltung des Unterrichts</a:t>
                      </a:r>
                      <a:endParaRPr lang="de-DE" sz="1200" dirty="0"/>
                    </a:p>
                  </a:txBody>
                  <a:tcPr anchor="ctr"/>
                </a:tc>
                <a:tc>
                  <a:txBody>
                    <a:bodyPr/>
                    <a:lstStyle/>
                    <a:p>
                      <a:pPr>
                        <a:lnSpc>
                          <a:spcPct val="100000"/>
                        </a:lnSpc>
                        <a:spcBef>
                          <a:spcPts val="0"/>
                        </a:spcBef>
                        <a:spcAft>
                          <a:spcPts val="0"/>
                        </a:spcAft>
                      </a:pPr>
                      <a:r>
                        <a:rPr lang="de-DE" sz="1200" dirty="0" smtClean="0"/>
                        <a:t>Klassen- bzw. Fachlehrkraft</a:t>
                      </a:r>
                      <a:endParaRPr lang="de-DE" sz="1200" dirty="0"/>
                    </a:p>
                  </a:txBody>
                  <a:tcPr anchor="ctr"/>
                </a:tc>
                <a:tc>
                  <a:txBody>
                    <a:bodyPr/>
                    <a:lstStyle/>
                    <a:p>
                      <a:pPr>
                        <a:lnSpc>
                          <a:spcPct val="100000"/>
                        </a:lnSpc>
                        <a:spcBef>
                          <a:spcPts val="0"/>
                        </a:spcBef>
                        <a:spcAft>
                          <a:spcPts val="0"/>
                        </a:spcAft>
                      </a:pPr>
                      <a:r>
                        <a:rPr lang="de-DE" sz="1200" dirty="0" smtClean="0"/>
                        <a:t>individuell</a:t>
                      </a:r>
                      <a:endParaRPr lang="de-DE" sz="1200" dirty="0"/>
                    </a:p>
                  </a:txBody>
                  <a:tcPr anchor="ctr"/>
                </a:tc>
                <a:extLst>
                  <a:ext uri="{0D108BD9-81ED-4DB2-BD59-A6C34878D82A}">
                    <a16:rowId xmlns:a16="http://schemas.microsoft.com/office/drawing/2014/main" val="2843643744"/>
                  </a:ext>
                </a:extLst>
              </a:tr>
              <a:tr h="456535">
                <a:tc>
                  <a:txBody>
                    <a:bodyPr/>
                    <a:lstStyle/>
                    <a:p>
                      <a:pPr>
                        <a:lnSpc>
                          <a:spcPct val="100000"/>
                        </a:lnSpc>
                        <a:spcBef>
                          <a:spcPts val="0"/>
                        </a:spcBef>
                        <a:spcAft>
                          <a:spcPts val="0"/>
                        </a:spcAft>
                      </a:pPr>
                      <a:r>
                        <a:rPr lang="de-DE" sz="1200" dirty="0" smtClean="0"/>
                        <a:t>Schulische Konzepte</a:t>
                      </a:r>
                      <a:endParaRPr lang="de-DE" sz="1200" dirty="0"/>
                    </a:p>
                  </a:txBody>
                  <a:tcPr anchor="ctr"/>
                </a:tc>
                <a:tc>
                  <a:txBody>
                    <a:bodyPr/>
                    <a:lstStyle/>
                    <a:p>
                      <a:pPr>
                        <a:lnSpc>
                          <a:spcPct val="100000"/>
                        </a:lnSpc>
                        <a:spcBef>
                          <a:spcPts val="0"/>
                        </a:spcBef>
                        <a:spcAft>
                          <a:spcPts val="0"/>
                        </a:spcAft>
                      </a:pPr>
                      <a:r>
                        <a:rPr lang="de-DE" sz="1200" dirty="0" smtClean="0"/>
                        <a:t>Klassenlehrkraft, Schulleitung</a:t>
                      </a:r>
                      <a:endParaRPr lang="de-DE" sz="1200" dirty="0"/>
                    </a:p>
                  </a:txBody>
                  <a:tcPr anchor="ctr"/>
                </a:tc>
                <a:tc>
                  <a:txBody>
                    <a:bodyPr/>
                    <a:lstStyle/>
                    <a:p>
                      <a:pPr>
                        <a:lnSpc>
                          <a:spcPct val="100000"/>
                        </a:lnSpc>
                        <a:spcBef>
                          <a:spcPts val="0"/>
                        </a:spcBef>
                        <a:spcAft>
                          <a:spcPts val="0"/>
                        </a:spcAft>
                      </a:pPr>
                      <a:r>
                        <a:rPr lang="de-DE" sz="1200" dirty="0" smtClean="0"/>
                        <a:t>individuell</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u="none" dirty="0" smtClean="0">
                          <a:solidFill>
                            <a:schemeClr val="tx1"/>
                          </a:solidFill>
                          <a:hlinkClick r:id="rId4"/>
                        </a:rPr>
                        <a:t>poststelle.gruneliusschule@stadt-frankfurt.de</a:t>
                      </a:r>
                      <a:endParaRPr lang="de-DE" sz="1200" dirty="0"/>
                    </a:p>
                  </a:txBody>
                  <a:tcPr anchor="ctr"/>
                </a:tc>
                <a:extLst>
                  <a:ext uri="{0D108BD9-81ED-4DB2-BD59-A6C34878D82A}">
                    <a16:rowId xmlns:a16="http://schemas.microsoft.com/office/drawing/2014/main" val="705952784"/>
                  </a:ext>
                </a:extLst>
              </a:tr>
              <a:tr h="456535">
                <a:tc>
                  <a:txBody>
                    <a:bodyPr/>
                    <a:lstStyle/>
                    <a:p>
                      <a:pPr>
                        <a:lnSpc>
                          <a:spcPct val="100000"/>
                        </a:lnSpc>
                        <a:spcBef>
                          <a:spcPts val="0"/>
                        </a:spcBef>
                        <a:spcAft>
                          <a:spcPts val="0"/>
                        </a:spcAft>
                      </a:pPr>
                      <a:r>
                        <a:rPr lang="de-DE" sz="1200" dirty="0" smtClean="0"/>
                        <a:t>Gestaltung des Nachmittags</a:t>
                      </a:r>
                      <a:endParaRPr lang="de-DE" sz="1200" dirty="0"/>
                    </a:p>
                  </a:txBody>
                  <a:tcPr anchor="ctr"/>
                </a:tc>
                <a:tc>
                  <a:txBody>
                    <a:bodyPr/>
                    <a:lstStyle/>
                    <a:p>
                      <a:pPr>
                        <a:lnSpc>
                          <a:spcPct val="100000"/>
                        </a:lnSpc>
                        <a:spcBef>
                          <a:spcPts val="0"/>
                        </a:spcBef>
                        <a:spcAft>
                          <a:spcPts val="0"/>
                        </a:spcAft>
                      </a:pPr>
                      <a:r>
                        <a:rPr lang="de-DE" sz="1200" dirty="0" smtClean="0"/>
                        <a:t>Erzieher*in, Ganztagsleitung IB</a:t>
                      </a:r>
                      <a:endParaRPr lang="de-DE" sz="1200" dirty="0"/>
                    </a:p>
                  </a:txBody>
                  <a:tcPr anchor="ctr"/>
                </a:tc>
                <a:tc>
                  <a:txBody>
                    <a:bodyPr/>
                    <a:lstStyle/>
                    <a:p>
                      <a:pPr>
                        <a:lnSpc>
                          <a:spcPct val="100000"/>
                        </a:lnSpc>
                        <a:spcBef>
                          <a:spcPts val="0"/>
                        </a:spcBef>
                        <a:spcAft>
                          <a:spcPts val="0"/>
                        </a:spcAft>
                      </a:pPr>
                      <a:r>
                        <a:rPr lang="de-DE" sz="1200" dirty="0" smtClean="0"/>
                        <a:t>individuell</a:t>
                      </a:r>
                    </a:p>
                    <a:p>
                      <a:pPr>
                        <a:lnSpc>
                          <a:spcPct val="100000"/>
                        </a:lnSpc>
                        <a:spcBef>
                          <a:spcPts val="0"/>
                        </a:spcBef>
                        <a:spcAft>
                          <a:spcPts val="0"/>
                        </a:spcAft>
                      </a:pPr>
                      <a:r>
                        <a:rPr lang="de-DE" sz="1200" dirty="0" smtClean="0">
                          <a:hlinkClick r:id="rId5"/>
                        </a:rPr>
                        <a:t>betreuung-gruneliusschule-frankfurt@ib.de</a:t>
                      </a:r>
                      <a:endParaRPr lang="de-DE" sz="1200" dirty="0"/>
                    </a:p>
                  </a:txBody>
                  <a:tcPr anchor="ctr"/>
                </a:tc>
                <a:extLst>
                  <a:ext uri="{0D108BD9-81ED-4DB2-BD59-A6C34878D82A}">
                    <a16:rowId xmlns:a16="http://schemas.microsoft.com/office/drawing/2014/main" val="741837584"/>
                  </a:ext>
                </a:extLst>
              </a:tr>
              <a:tr h="312509">
                <a:tc>
                  <a:txBody>
                    <a:bodyPr/>
                    <a:lstStyle/>
                    <a:p>
                      <a:pPr>
                        <a:lnSpc>
                          <a:spcPct val="100000"/>
                        </a:lnSpc>
                        <a:spcBef>
                          <a:spcPts val="0"/>
                        </a:spcBef>
                        <a:spcAft>
                          <a:spcPts val="0"/>
                        </a:spcAft>
                      </a:pPr>
                      <a:r>
                        <a:rPr lang="de-DE" sz="1200" dirty="0" smtClean="0"/>
                        <a:t>AG-Angebote</a:t>
                      </a:r>
                      <a:endParaRPr lang="de-DE" sz="1200" dirty="0"/>
                    </a:p>
                  </a:txBody>
                  <a:tcPr anchor="ctr"/>
                </a:tc>
                <a:tc>
                  <a:txBody>
                    <a:bodyPr/>
                    <a:lstStyle/>
                    <a:p>
                      <a:pPr>
                        <a:lnSpc>
                          <a:spcPct val="100000"/>
                        </a:lnSpc>
                        <a:spcBef>
                          <a:spcPts val="0"/>
                        </a:spcBef>
                        <a:spcAft>
                          <a:spcPts val="0"/>
                        </a:spcAft>
                      </a:pPr>
                      <a:r>
                        <a:rPr lang="de-DE" sz="1200" dirty="0" smtClean="0"/>
                        <a:t>Ganztagskoordinatorin IB</a:t>
                      </a:r>
                      <a:endParaRPr lang="de-DE" sz="1200" dirty="0"/>
                    </a:p>
                  </a:txBody>
                  <a:tcPr anchor="ctr"/>
                </a:tc>
                <a:tc>
                  <a:txBody>
                    <a:bodyPr/>
                    <a:lstStyle/>
                    <a:p>
                      <a:pPr>
                        <a:lnSpc>
                          <a:spcPct val="100000"/>
                        </a:lnSpc>
                        <a:spcBef>
                          <a:spcPts val="0"/>
                        </a:spcBef>
                        <a:spcAft>
                          <a:spcPts val="0"/>
                        </a:spcAft>
                      </a:pPr>
                      <a:r>
                        <a:rPr lang="de-DE" sz="1200" dirty="0" smtClean="0">
                          <a:hlinkClick r:id="rId5"/>
                        </a:rPr>
                        <a:t>betreuung-gruneliusschule-frankfurt@ib.de</a:t>
                      </a:r>
                      <a:endParaRPr lang="de-DE" sz="1200" dirty="0"/>
                    </a:p>
                  </a:txBody>
                  <a:tcPr anchor="ctr"/>
                </a:tc>
                <a:extLst>
                  <a:ext uri="{0D108BD9-81ED-4DB2-BD59-A6C34878D82A}">
                    <a16:rowId xmlns:a16="http://schemas.microsoft.com/office/drawing/2014/main" val="3209157763"/>
                  </a:ext>
                </a:extLst>
              </a:tr>
              <a:tr h="312509">
                <a:tc>
                  <a:txBody>
                    <a:bodyPr/>
                    <a:lstStyle/>
                    <a:p>
                      <a:pPr>
                        <a:lnSpc>
                          <a:spcPct val="100000"/>
                        </a:lnSpc>
                        <a:spcBef>
                          <a:spcPts val="0"/>
                        </a:spcBef>
                        <a:spcAft>
                          <a:spcPts val="0"/>
                        </a:spcAft>
                      </a:pPr>
                      <a:r>
                        <a:rPr lang="de-DE" sz="1200" dirty="0" smtClean="0"/>
                        <a:t>Anmeldung</a:t>
                      </a:r>
                      <a:r>
                        <a:rPr lang="de-DE" sz="1200" baseline="0" dirty="0" smtClean="0"/>
                        <a:t> ESB</a:t>
                      </a:r>
                      <a:endParaRPr lang="de-DE" sz="1200" dirty="0"/>
                    </a:p>
                  </a:txBody>
                  <a:tcPr anchor="ctr"/>
                </a:tc>
                <a:tc>
                  <a:txBody>
                    <a:bodyPr/>
                    <a:lstStyle/>
                    <a:p>
                      <a:pPr>
                        <a:lnSpc>
                          <a:spcPct val="100000"/>
                        </a:lnSpc>
                        <a:spcBef>
                          <a:spcPts val="0"/>
                        </a:spcBef>
                        <a:spcAft>
                          <a:spcPts val="0"/>
                        </a:spcAft>
                      </a:pPr>
                      <a:r>
                        <a:rPr lang="de-DE" sz="1200" dirty="0" err="1" smtClean="0"/>
                        <a:t>Kindernet</a:t>
                      </a:r>
                      <a:r>
                        <a:rPr lang="de-DE" sz="1200" dirty="0" smtClean="0"/>
                        <a:t> Frankfurt</a:t>
                      </a:r>
                      <a:endParaRPr lang="de-DE" sz="1200" dirty="0"/>
                    </a:p>
                  </a:txBody>
                  <a:tcPr anchor="ctr"/>
                </a:tc>
                <a:tc>
                  <a:txBody>
                    <a:bodyPr/>
                    <a:lstStyle/>
                    <a:p>
                      <a:pPr>
                        <a:lnSpc>
                          <a:spcPct val="100000"/>
                        </a:lnSpc>
                        <a:spcBef>
                          <a:spcPts val="0"/>
                        </a:spcBef>
                        <a:spcAft>
                          <a:spcPts val="0"/>
                        </a:spcAft>
                      </a:pPr>
                      <a:r>
                        <a:rPr lang="de-DE" sz="1200" dirty="0" smtClean="0">
                          <a:hlinkClick r:id="rId6"/>
                        </a:rPr>
                        <a:t>www.kindernetfrankfurt.de</a:t>
                      </a:r>
                      <a:endParaRPr lang="de-DE" sz="1200" dirty="0"/>
                    </a:p>
                  </a:txBody>
                  <a:tcPr anchor="ctr"/>
                </a:tc>
                <a:extLst>
                  <a:ext uri="{0D108BD9-81ED-4DB2-BD59-A6C34878D82A}">
                    <a16:rowId xmlns:a16="http://schemas.microsoft.com/office/drawing/2014/main" val="2480317360"/>
                  </a:ext>
                </a:extLst>
              </a:tr>
              <a:tr h="456535">
                <a:tc>
                  <a:txBody>
                    <a:bodyPr/>
                    <a:lstStyle/>
                    <a:p>
                      <a:pPr>
                        <a:lnSpc>
                          <a:spcPct val="100000"/>
                        </a:lnSpc>
                        <a:spcBef>
                          <a:spcPts val="0"/>
                        </a:spcBef>
                        <a:spcAft>
                          <a:spcPts val="0"/>
                        </a:spcAft>
                      </a:pPr>
                      <a:r>
                        <a:rPr lang="de-DE" sz="1200" dirty="0" smtClean="0"/>
                        <a:t>Etwas verloren</a:t>
                      </a:r>
                      <a:endParaRPr lang="de-DE" sz="1200" dirty="0"/>
                    </a:p>
                  </a:txBody>
                  <a:tcPr anchor="ctr"/>
                </a:tc>
                <a:tc>
                  <a:txBody>
                    <a:bodyPr/>
                    <a:lstStyle/>
                    <a:p>
                      <a:pPr>
                        <a:lnSpc>
                          <a:spcPct val="100000"/>
                        </a:lnSpc>
                        <a:spcBef>
                          <a:spcPts val="0"/>
                        </a:spcBef>
                        <a:spcAft>
                          <a:spcPts val="0"/>
                        </a:spcAft>
                      </a:pPr>
                      <a:r>
                        <a:rPr lang="de-DE" sz="1200" dirty="0" smtClean="0"/>
                        <a:t>Klassenlehrkraft, SHV Hr. Galic, Fr. Perez</a:t>
                      </a:r>
                      <a:endParaRPr lang="de-DE" sz="1200" dirty="0"/>
                    </a:p>
                  </a:txBody>
                  <a:tcPr anchor="ctr"/>
                </a:tc>
                <a:tc>
                  <a:txBody>
                    <a:bodyPr/>
                    <a:lstStyle/>
                    <a:p>
                      <a:pPr>
                        <a:lnSpc>
                          <a:spcPct val="100000"/>
                        </a:lnSpc>
                        <a:spcBef>
                          <a:spcPts val="0"/>
                        </a:spcBef>
                        <a:spcAft>
                          <a:spcPts val="0"/>
                        </a:spcAft>
                      </a:pPr>
                      <a:r>
                        <a:rPr lang="de-DE" sz="1200" dirty="0" smtClean="0"/>
                        <a:t>individuell</a:t>
                      </a: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u="none" dirty="0" smtClean="0">
                          <a:solidFill>
                            <a:schemeClr val="tx1"/>
                          </a:solidFill>
                          <a:hlinkClick r:id="rId4"/>
                        </a:rPr>
                        <a:t>poststelle.gruneliusschule@stadt-frankfurt.de</a:t>
                      </a:r>
                      <a:endParaRPr lang="de-DE" sz="1200" dirty="0"/>
                    </a:p>
                  </a:txBody>
                  <a:tcPr anchor="ctr"/>
                </a:tc>
                <a:extLst>
                  <a:ext uri="{0D108BD9-81ED-4DB2-BD59-A6C34878D82A}">
                    <a16:rowId xmlns:a16="http://schemas.microsoft.com/office/drawing/2014/main" val="3884594695"/>
                  </a:ext>
                </a:extLst>
              </a:tr>
              <a:tr h="456535">
                <a:tc>
                  <a:txBody>
                    <a:bodyPr/>
                    <a:lstStyle/>
                    <a:p>
                      <a:pPr>
                        <a:lnSpc>
                          <a:spcPct val="100000"/>
                        </a:lnSpc>
                        <a:spcBef>
                          <a:spcPts val="0"/>
                        </a:spcBef>
                        <a:spcAft>
                          <a:spcPts val="0"/>
                        </a:spcAft>
                      </a:pPr>
                      <a:r>
                        <a:rPr lang="de-DE" sz="1200" dirty="0" smtClean="0"/>
                        <a:t>Krankmeldung</a:t>
                      </a:r>
                      <a:r>
                        <a:rPr lang="de-DE" sz="1200" baseline="0" dirty="0" smtClean="0"/>
                        <a:t> Kind</a:t>
                      </a:r>
                      <a:endParaRPr lang="de-DE" sz="1200" dirty="0"/>
                    </a:p>
                  </a:txBody>
                  <a:tcPr anchor="ctr"/>
                </a:tc>
                <a:tc>
                  <a:txBody>
                    <a:bodyPr/>
                    <a:lstStyle/>
                    <a:p>
                      <a:pPr>
                        <a:lnSpc>
                          <a:spcPct val="100000"/>
                        </a:lnSpc>
                        <a:spcBef>
                          <a:spcPts val="0"/>
                        </a:spcBef>
                        <a:spcAft>
                          <a:spcPts val="0"/>
                        </a:spcAft>
                      </a:pPr>
                      <a:r>
                        <a:rPr lang="de-DE" sz="1200" dirty="0" smtClean="0"/>
                        <a:t>Klassenlehrkraft</a:t>
                      </a:r>
                      <a:endParaRPr lang="de-DE" sz="1200" dirty="0"/>
                    </a:p>
                  </a:txBody>
                  <a:tcPr anchor="ctr"/>
                </a:tc>
                <a:tc>
                  <a:txBody>
                    <a:bodyPr/>
                    <a:lstStyle/>
                    <a:p>
                      <a:pPr>
                        <a:lnSpc>
                          <a:spcPct val="100000"/>
                        </a:lnSpc>
                        <a:spcBef>
                          <a:spcPts val="0"/>
                        </a:spcBef>
                        <a:spcAft>
                          <a:spcPts val="0"/>
                        </a:spcAft>
                      </a:pPr>
                      <a:r>
                        <a:rPr lang="de-DE" sz="1200" dirty="0" smtClean="0"/>
                        <a:t>Über </a:t>
                      </a:r>
                      <a:r>
                        <a:rPr lang="de-DE" sz="1200" dirty="0" err="1" smtClean="0"/>
                        <a:t>Schoolfox</a:t>
                      </a:r>
                      <a:r>
                        <a:rPr lang="de-DE" sz="1200" dirty="0" smtClean="0"/>
                        <a:t>, im Notfall über das Sekretariat (Poststelle oder Telefon)</a:t>
                      </a:r>
                      <a:endParaRPr lang="de-DE" sz="1200" dirty="0"/>
                    </a:p>
                  </a:txBody>
                  <a:tcPr anchor="ctr"/>
                </a:tc>
                <a:extLst>
                  <a:ext uri="{0D108BD9-81ED-4DB2-BD59-A6C34878D82A}">
                    <a16:rowId xmlns:a16="http://schemas.microsoft.com/office/drawing/2014/main" val="2653363262"/>
                  </a:ext>
                </a:extLst>
              </a:tr>
              <a:tr h="312509">
                <a:tc>
                  <a:txBody>
                    <a:bodyPr/>
                    <a:lstStyle/>
                    <a:p>
                      <a:pPr>
                        <a:lnSpc>
                          <a:spcPct val="100000"/>
                        </a:lnSpc>
                        <a:spcBef>
                          <a:spcPts val="0"/>
                        </a:spcBef>
                        <a:spcAft>
                          <a:spcPts val="0"/>
                        </a:spcAft>
                      </a:pPr>
                      <a:r>
                        <a:rPr lang="de-DE" sz="1200" dirty="0" smtClean="0"/>
                        <a:t>Förderverein</a:t>
                      </a:r>
                      <a:endParaRPr lang="de-DE" sz="1200" dirty="0"/>
                    </a:p>
                  </a:txBody>
                  <a:tcPr anchor="ctr"/>
                </a:tc>
                <a:tc>
                  <a:txBody>
                    <a:bodyPr/>
                    <a:lstStyle/>
                    <a:p>
                      <a:pPr>
                        <a:lnSpc>
                          <a:spcPct val="100000"/>
                        </a:lnSpc>
                        <a:spcBef>
                          <a:spcPts val="0"/>
                        </a:spcBef>
                        <a:spcAft>
                          <a:spcPts val="0"/>
                        </a:spcAft>
                      </a:pPr>
                      <a:r>
                        <a:rPr lang="de-DE" sz="1200" dirty="0" smtClean="0"/>
                        <a:t>Förderverein</a:t>
                      </a:r>
                      <a:endParaRPr lang="de-DE" sz="1200" dirty="0"/>
                    </a:p>
                  </a:txBody>
                  <a:tcPr anchor="ctr"/>
                </a:tc>
                <a:tc>
                  <a:txBody>
                    <a:bodyPr/>
                    <a:lstStyle/>
                    <a:p>
                      <a:pPr>
                        <a:lnSpc>
                          <a:spcPct val="100000"/>
                        </a:lnSpc>
                        <a:spcBef>
                          <a:spcPts val="0"/>
                        </a:spcBef>
                        <a:spcAft>
                          <a:spcPts val="0"/>
                        </a:spcAft>
                      </a:pPr>
                      <a:r>
                        <a:rPr lang="de-DE" sz="1200" dirty="0" smtClean="0">
                          <a:hlinkClick r:id="rId7"/>
                        </a:rPr>
                        <a:t>vorstand@foerderverein-gruneliusschule.de</a:t>
                      </a:r>
                      <a:endParaRPr lang="de-DE" sz="1200" dirty="0"/>
                    </a:p>
                  </a:txBody>
                  <a:tcPr anchor="ctr"/>
                </a:tc>
                <a:extLst>
                  <a:ext uri="{0D108BD9-81ED-4DB2-BD59-A6C34878D82A}">
                    <a16:rowId xmlns:a16="http://schemas.microsoft.com/office/drawing/2014/main" val="296492202"/>
                  </a:ext>
                </a:extLst>
              </a:tr>
              <a:tr h="456535">
                <a:tc>
                  <a:txBody>
                    <a:bodyPr/>
                    <a:lstStyle/>
                    <a:p>
                      <a:pPr>
                        <a:lnSpc>
                          <a:spcPct val="100000"/>
                        </a:lnSpc>
                        <a:spcBef>
                          <a:spcPts val="0"/>
                        </a:spcBef>
                        <a:spcAft>
                          <a:spcPts val="0"/>
                        </a:spcAft>
                      </a:pPr>
                      <a:r>
                        <a:rPr lang="de-DE" sz="1200" dirty="0" smtClean="0"/>
                        <a:t>Themen für den Elternbeirat (klassenintern)</a:t>
                      </a:r>
                      <a:endParaRPr lang="de-DE" sz="1200" dirty="0"/>
                    </a:p>
                  </a:txBody>
                  <a:tcPr anchor="ctr"/>
                </a:tc>
                <a:tc>
                  <a:txBody>
                    <a:bodyPr/>
                    <a:lstStyle/>
                    <a:p>
                      <a:pPr>
                        <a:lnSpc>
                          <a:spcPct val="100000"/>
                        </a:lnSpc>
                        <a:spcBef>
                          <a:spcPts val="0"/>
                        </a:spcBef>
                        <a:spcAft>
                          <a:spcPts val="0"/>
                        </a:spcAft>
                      </a:pPr>
                      <a:r>
                        <a:rPr lang="de-DE" sz="1200" dirty="0" smtClean="0"/>
                        <a:t>Klassenelternbeirat</a:t>
                      </a:r>
                      <a:endParaRPr lang="de-DE" sz="1200" dirty="0"/>
                    </a:p>
                  </a:txBody>
                  <a:tcPr anchor="ctr"/>
                </a:tc>
                <a:tc>
                  <a:txBody>
                    <a:bodyPr/>
                    <a:lstStyle/>
                    <a:p>
                      <a:pPr>
                        <a:lnSpc>
                          <a:spcPct val="100000"/>
                        </a:lnSpc>
                        <a:spcBef>
                          <a:spcPts val="0"/>
                        </a:spcBef>
                        <a:spcAft>
                          <a:spcPts val="0"/>
                        </a:spcAft>
                      </a:pPr>
                      <a:r>
                        <a:rPr lang="de-DE" sz="1200" dirty="0" smtClean="0"/>
                        <a:t>Individuell</a:t>
                      </a:r>
                      <a:endParaRPr lang="de-DE" sz="1200" dirty="0"/>
                    </a:p>
                  </a:txBody>
                  <a:tcPr anchor="ctr"/>
                </a:tc>
                <a:extLst>
                  <a:ext uri="{0D108BD9-81ED-4DB2-BD59-A6C34878D82A}">
                    <a16:rowId xmlns:a16="http://schemas.microsoft.com/office/drawing/2014/main" val="2382718005"/>
                  </a:ext>
                </a:extLst>
              </a:tr>
              <a:tr h="456535">
                <a:tc>
                  <a:txBody>
                    <a:bodyPr/>
                    <a:lstStyle/>
                    <a:p>
                      <a:pPr>
                        <a:lnSpc>
                          <a:spcPct val="100000"/>
                        </a:lnSpc>
                        <a:spcBef>
                          <a:spcPts val="0"/>
                        </a:spcBef>
                        <a:spcAft>
                          <a:spcPts val="0"/>
                        </a:spcAft>
                      </a:pPr>
                      <a:r>
                        <a:rPr lang="de-DE" sz="1200" dirty="0" smtClean="0"/>
                        <a:t>Themen für den Elternbeirat (schulübergreifend)</a:t>
                      </a:r>
                      <a:endParaRPr lang="de-DE" sz="1200" dirty="0"/>
                    </a:p>
                  </a:txBody>
                  <a:tcPr anchor="ctr"/>
                </a:tc>
                <a:tc>
                  <a:txBody>
                    <a:bodyPr/>
                    <a:lstStyle/>
                    <a:p>
                      <a:pPr>
                        <a:lnSpc>
                          <a:spcPct val="100000"/>
                        </a:lnSpc>
                        <a:spcBef>
                          <a:spcPts val="0"/>
                        </a:spcBef>
                        <a:spcAft>
                          <a:spcPts val="0"/>
                        </a:spcAft>
                      </a:pPr>
                      <a:r>
                        <a:rPr lang="de-DE" sz="1200" dirty="0" smtClean="0"/>
                        <a:t>Schulelternbeirat</a:t>
                      </a:r>
                    </a:p>
                    <a:p>
                      <a:pPr>
                        <a:lnSpc>
                          <a:spcPct val="100000"/>
                        </a:lnSpc>
                        <a:spcBef>
                          <a:spcPts val="0"/>
                        </a:spcBef>
                        <a:spcAft>
                          <a:spcPts val="0"/>
                        </a:spcAft>
                      </a:pPr>
                      <a:r>
                        <a:rPr lang="de-DE" sz="1200" dirty="0" smtClean="0"/>
                        <a:t>Herr Arias, Herr Scondo</a:t>
                      </a:r>
                      <a:endParaRPr lang="de-DE" sz="1200" dirty="0"/>
                    </a:p>
                  </a:txBody>
                  <a:tcPr anchor="ctr"/>
                </a:tc>
                <a:tc>
                  <a:txBody>
                    <a:bodyPr/>
                    <a:lstStyle/>
                    <a:p>
                      <a:pPr>
                        <a:lnSpc>
                          <a:spcPct val="100000"/>
                        </a:lnSpc>
                        <a:spcBef>
                          <a:spcPts val="0"/>
                        </a:spcBef>
                        <a:spcAft>
                          <a:spcPts val="0"/>
                        </a:spcAft>
                      </a:pPr>
                      <a:r>
                        <a:rPr lang="de-DE" sz="1200" dirty="0" smtClean="0">
                          <a:hlinkClick r:id="rId8"/>
                        </a:rPr>
                        <a:t>mail@pierrearias.com</a:t>
                      </a:r>
                      <a:endParaRPr lang="de-DE" sz="1200" dirty="0" smtClean="0"/>
                    </a:p>
                    <a:p>
                      <a:pPr>
                        <a:lnSpc>
                          <a:spcPct val="100000"/>
                        </a:lnSpc>
                        <a:spcBef>
                          <a:spcPts val="0"/>
                        </a:spcBef>
                        <a:spcAft>
                          <a:spcPts val="0"/>
                        </a:spcAft>
                      </a:pPr>
                      <a:r>
                        <a:rPr lang="de-DE" sz="1200" dirty="0" smtClean="0">
                          <a:hlinkClick r:id="rId9"/>
                        </a:rPr>
                        <a:t>scondo.d@gmail.com</a:t>
                      </a:r>
                      <a:endParaRPr lang="de-DE" sz="1200" dirty="0"/>
                    </a:p>
                  </a:txBody>
                  <a:tcPr anchor="ctr"/>
                </a:tc>
                <a:extLst>
                  <a:ext uri="{0D108BD9-81ED-4DB2-BD59-A6C34878D82A}">
                    <a16:rowId xmlns:a16="http://schemas.microsoft.com/office/drawing/2014/main" val="2858569139"/>
                  </a:ext>
                </a:extLst>
              </a:tr>
            </a:tbl>
          </a:graphicData>
        </a:graphic>
      </p:graphicFrame>
    </p:spTree>
    <p:extLst>
      <p:ext uri="{BB962C8B-B14F-4D97-AF65-F5344CB8AC3E}">
        <p14:creationId xmlns:p14="http://schemas.microsoft.com/office/powerpoint/2010/main" val="25764674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5000D2-2F39-44D5-A86F-ABA7C49A7C13}"/>
              </a:ext>
            </a:extLst>
          </p:cNvPr>
          <p:cNvSpPr>
            <a:spLocks noGrp="1"/>
          </p:cNvSpPr>
          <p:nvPr>
            <p:ph type="title"/>
          </p:nvPr>
        </p:nvSpPr>
        <p:spPr>
          <a:xfrm>
            <a:off x="298205" y="4119869"/>
            <a:ext cx="3342769" cy="2456442"/>
          </a:xfrm>
        </p:spPr>
        <p:txBody>
          <a:bodyPr rtlCol="0">
            <a:normAutofit/>
          </a:bodyPr>
          <a:lstStyle/>
          <a:p>
            <a:pPr rtl="0"/>
            <a:r>
              <a:rPr lang="de-DE" sz="2400" b="1" dirty="0" smtClean="0">
                <a:solidFill>
                  <a:schemeClr val="bg1"/>
                </a:solidFill>
              </a:rPr>
              <a:t>Zu jeder Kommunikation gehört das Wohlwollen des anderen.</a:t>
            </a:r>
            <a:r>
              <a:rPr lang="de-DE" sz="2400" dirty="0" smtClean="0">
                <a:solidFill>
                  <a:schemeClr val="bg1"/>
                </a:solidFill>
              </a:rPr>
              <a:t/>
            </a:r>
            <a:br>
              <a:rPr lang="de-DE" sz="2400" dirty="0" smtClean="0">
                <a:solidFill>
                  <a:schemeClr val="bg1"/>
                </a:solidFill>
              </a:rPr>
            </a:br>
            <a:r>
              <a:rPr lang="de-DE" sz="2400" dirty="0">
                <a:solidFill>
                  <a:schemeClr val="bg1"/>
                </a:solidFill>
              </a:rPr>
              <a:t/>
            </a:r>
            <a:br>
              <a:rPr lang="de-DE" sz="2400" dirty="0">
                <a:solidFill>
                  <a:schemeClr val="bg1"/>
                </a:solidFill>
              </a:rPr>
            </a:br>
            <a:r>
              <a:rPr lang="de-DE" sz="1800" dirty="0" smtClean="0">
                <a:solidFill>
                  <a:schemeClr val="bg1"/>
                </a:solidFill>
              </a:rPr>
              <a:t>Max Frisch</a:t>
            </a:r>
            <a:endParaRPr lang="de-DE" sz="1800" dirty="0">
              <a:solidFill>
                <a:schemeClr val="bg1"/>
              </a:solidFill>
            </a:endParaRPr>
          </a:p>
        </p:txBody>
      </p:sp>
      <p:pic>
        <p:nvPicPr>
          <p:cNvPr id="3" name="Bildplatzhalter 2"/>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7349" r="7349"/>
          <a:stretch>
            <a:fillRect/>
          </a:stretch>
        </p:blipFill>
        <p:spPr>
          <a:xfrm>
            <a:off x="4168045" y="603554"/>
            <a:ext cx="5948544" cy="4949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469709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Grü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4E174D3-B577-443C-ADE9-F433791913B4}">
  <ds:schemaRefs>
    <ds:schemaRef ds:uri="http://schemas.microsoft.com/sharepoint/v3/contenttype/forms"/>
  </ds:schemaRefs>
</ds:datastoreItem>
</file>

<file path=customXml/itemProps2.xml><?xml version="1.0" encoding="utf-8"?>
<ds:datastoreItem xmlns:ds="http://schemas.openxmlformats.org/officeDocument/2006/customXml" ds:itemID="{BB61964A-D9CE-44DE-A141-B456A2E238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11ACBD2-92A1-4EA7-847C-7739E3073049}">
  <ds:schemaRef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71af3243-3dd4-4a8d-8c0d-dd76da1f02a5"/>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769</Words>
  <Application>Microsoft Office PowerPoint</Application>
  <PresentationFormat>Breitbild</PresentationFormat>
  <Paragraphs>115</Paragraphs>
  <Slides>8</Slides>
  <Notes>6</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8</vt:i4>
      </vt:variant>
    </vt:vector>
  </HeadingPairs>
  <TitlesOfParts>
    <vt:vector size="14" baseType="lpstr">
      <vt:lpstr>Arial</vt:lpstr>
      <vt:lpstr>Calibri</vt:lpstr>
      <vt:lpstr>Calibri Light</vt:lpstr>
      <vt:lpstr>Tahoma</vt:lpstr>
      <vt:lpstr>Wingdings</vt:lpstr>
      <vt:lpstr>Office Theme</vt:lpstr>
      <vt:lpstr>Anliegenmanagement und Kommunikationswege  an unserer Schule</vt:lpstr>
      <vt:lpstr>PowerPoint-Präsentation</vt:lpstr>
      <vt:lpstr>WIR … Lehrer*innen Sozialpädagog*innen Erzieher*innen Eltern Schulleitungsteam Schulverwaltungsteam</vt:lpstr>
      <vt:lpstr>WIR … Lehrer*innen Sozialpädagog*innen Erzieher*innen Eltern Schulleitungsteam Schulverwaltungsteam Ganztagsleitungsteam</vt:lpstr>
      <vt:lpstr>Lehrkräfte und Erzieher*innen sind  in der Schule die wichtigsten Bezugspersonen eines Kindes. Für alle pädagogischen Fragen und Fragen zur Lernentwicklung des Kindes sind diese die wichtigsten Ansprechpartner*innen für die Eltern.</vt:lpstr>
      <vt:lpstr>PowerPoint-Präsentation</vt:lpstr>
      <vt:lpstr>Anliegen und Ansprechpersonen für Eltern  </vt:lpstr>
      <vt:lpstr>Zu jeder Kommunikation gehört das Wohlwollen des anderen.  Max Frisch</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2023-01-31T07:25:53Z</dcterms:created>
  <dcterms:modified xsi:type="dcterms:W3CDTF">2025-02-19T07:49:27Z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