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Analyse des Indikators 'Preise'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Nachfrageorientierte vs. angebotsorientierte Wirtschaftspolitik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12C4CF-0655-6E6A-BD06-0DB2AF8DE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Allgemeine Erklärung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B5090C9-331C-7B1E-DB7D-1C87261B25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/>
              <a:t>Preise:</a:t>
            </a:r>
          </a:p>
          <a:p>
            <a:r>
              <a:rPr lang="de-DE" dirty="0"/>
              <a:t>Zeigen die durchschnittliche Preisentwicklung von Waren &amp; Dienstleistungen über einen Zeitraum</a:t>
            </a:r>
          </a:p>
          <a:p>
            <a:r>
              <a:rPr lang="de-DE" dirty="0"/>
              <a:t>Gemessen durch Preisindizes wie:</a:t>
            </a:r>
          </a:p>
          <a:p>
            <a:r>
              <a:rPr lang="de-DE" dirty="0"/>
              <a:t>PPI (Produzentenpreisindex): misst Preise, die Produzenten für ihre Waren/Dienstleistungen erhalten</a:t>
            </a:r>
          </a:p>
          <a:p>
            <a:r>
              <a:rPr lang="de-DE" dirty="0"/>
              <a:t>VPI (Verbraucherpreisindex): misst Preise, die private Haushalte für ihren Konsum zahlen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05339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Überblick über die beiden Strategien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dirty="0"/>
              <a:t>• </a:t>
            </a:r>
            <a:r>
              <a:rPr dirty="0" err="1"/>
              <a:t>Nachfrageorientierte</a:t>
            </a:r>
            <a:r>
              <a:rPr dirty="0"/>
              <a:t> </a:t>
            </a:r>
            <a:r>
              <a:rPr dirty="0" err="1"/>
              <a:t>Strategie</a:t>
            </a:r>
            <a:r>
              <a:rPr dirty="0"/>
              <a:t> (1975–1980):</a:t>
            </a:r>
          </a:p>
          <a:p>
            <a:r>
              <a:rPr dirty="0"/>
              <a:t>  - </a:t>
            </a:r>
            <a:r>
              <a:rPr dirty="0" err="1"/>
              <a:t>Ziel</a:t>
            </a:r>
            <a:r>
              <a:rPr dirty="0"/>
              <a:t>: </a:t>
            </a:r>
            <a:r>
              <a:rPr dirty="0" err="1"/>
              <a:t>Konjunkturbelebung</a:t>
            </a:r>
            <a:r>
              <a:rPr dirty="0"/>
              <a:t> durch </a:t>
            </a:r>
            <a:r>
              <a:rPr dirty="0" err="1"/>
              <a:t>staatliche</a:t>
            </a:r>
            <a:r>
              <a:rPr dirty="0"/>
              <a:t> </a:t>
            </a:r>
            <a:r>
              <a:rPr dirty="0" err="1"/>
              <a:t>Nachfrage</a:t>
            </a:r>
            <a:endParaRPr dirty="0"/>
          </a:p>
          <a:p>
            <a:r>
              <a:rPr dirty="0"/>
              <a:t>  - </a:t>
            </a:r>
            <a:r>
              <a:rPr dirty="0" err="1"/>
              <a:t>Ergebnis</a:t>
            </a:r>
            <a:r>
              <a:rPr dirty="0"/>
              <a:t>: </a:t>
            </a:r>
            <a:r>
              <a:rPr dirty="0" err="1"/>
              <a:t>Starkes</a:t>
            </a:r>
            <a:r>
              <a:rPr dirty="0"/>
              <a:t> </a:t>
            </a:r>
            <a:r>
              <a:rPr dirty="0" err="1"/>
              <a:t>Wachstum</a:t>
            </a:r>
            <a:r>
              <a:rPr dirty="0"/>
              <a:t>, </a:t>
            </a:r>
            <a:r>
              <a:rPr dirty="0" err="1"/>
              <a:t>hohe</a:t>
            </a:r>
            <a:r>
              <a:rPr dirty="0"/>
              <a:t> </a:t>
            </a:r>
            <a:r>
              <a:rPr dirty="0" err="1"/>
              <a:t>Inflatio</a:t>
            </a:r>
            <a:r>
              <a:rPr lang="de-DE" dirty="0"/>
              <a:t>n</a:t>
            </a:r>
            <a:endParaRPr dirty="0"/>
          </a:p>
          <a:p>
            <a:r>
              <a:rPr dirty="0"/>
              <a:t>• </a:t>
            </a:r>
            <a:r>
              <a:rPr dirty="0" err="1"/>
              <a:t>Angebotsorientierte</a:t>
            </a:r>
            <a:r>
              <a:rPr dirty="0"/>
              <a:t> </a:t>
            </a:r>
            <a:r>
              <a:rPr dirty="0" err="1"/>
              <a:t>Strategie</a:t>
            </a:r>
            <a:r>
              <a:rPr dirty="0"/>
              <a:t> (1982–1987):</a:t>
            </a:r>
          </a:p>
          <a:p>
            <a:r>
              <a:rPr dirty="0"/>
              <a:t>  - </a:t>
            </a:r>
            <a:r>
              <a:rPr dirty="0" err="1"/>
              <a:t>Ziel</a:t>
            </a:r>
            <a:r>
              <a:rPr dirty="0"/>
              <a:t>: </a:t>
            </a:r>
            <a:r>
              <a:rPr dirty="0" err="1"/>
              <a:t>Preisstabilität</a:t>
            </a:r>
            <a:r>
              <a:rPr dirty="0"/>
              <a:t> durch </a:t>
            </a:r>
            <a:r>
              <a:rPr dirty="0" err="1"/>
              <a:t>Marktmechanismen</a:t>
            </a:r>
            <a:r>
              <a:rPr dirty="0"/>
              <a:t> und </a:t>
            </a:r>
            <a:r>
              <a:rPr dirty="0" err="1"/>
              <a:t>Angebotsförderung</a:t>
            </a:r>
            <a:endParaRPr dirty="0"/>
          </a:p>
          <a:p>
            <a:r>
              <a:rPr dirty="0"/>
              <a:t>  - </a:t>
            </a:r>
            <a:r>
              <a:rPr dirty="0" err="1"/>
              <a:t>Ergebnis</a:t>
            </a:r>
            <a:r>
              <a:rPr dirty="0"/>
              <a:t>: </a:t>
            </a:r>
            <a:r>
              <a:rPr dirty="0" err="1"/>
              <a:t>Geringe</a:t>
            </a:r>
            <a:r>
              <a:rPr dirty="0"/>
              <a:t> Inflation, </a:t>
            </a:r>
            <a:r>
              <a:rPr dirty="0" err="1"/>
              <a:t>höherer</a:t>
            </a:r>
            <a:r>
              <a:rPr dirty="0"/>
              <a:t> </a:t>
            </a:r>
            <a:r>
              <a:rPr dirty="0" err="1"/>
              <a:t>Preisdruck</a:t>
            </a:r>
            <a:r>
              <a:rPr dirty="0"/>
              <a:t> </a:t>
            </a:r>
            <a:r>
              <a:rPr dirty="0" err="1"/>
              <a:t>auf</a:t>
            </a:r>
            <a:r>
              <a:rPr dirty="0"/>
              <a:t> </a:t>
            </a:r>
            <a:r>
              <a:rPr dirty="0" err="1"/>
              <a:t>Arbeitsmarkt</a:t>
            </a: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Datenvergleich (Preise)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5720669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Nachfrageorientierte Strategie: +21,9 % Preissteigerung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Angebotsorientierte Strategie: +8,1 % Preissteigerung</a:t>
            </a:r>
          </a:p>
          <a:p>
            <a:endParaRPr lang="de-DE" dirty="0"/>
          </a:p>
          <a:p>
            <a:r>
              <a:rPr lang="de-DE" dirty="0"/>
              <a:t>Fazit: Starke Nachfrage → höhere Preise → Inflationsgefahr</a:t>
            </a:r>
          </a:p>
          <a:p>
            <a:endParaRPr lang="de-DE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Bewertung des Erfolgs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dirty="0"/>
              <a:t>• </a:t>
            </a:r>
            <a:r>
              <a:rPr dirty="0" err="1"/>
              <a:t>Nachfrageorientierte</a:t>
            </a:r>
            <a:r>
              <a:rPr dirty="0"/>
              <a:t> </a:t>
            </a:r>
            <a:r>
              <a:rPr dirty="0" err="1"/>
              <a:t>Politik</a:t>
            </a:r>
            <a:r>
              <a:rPr dirty="0"/>
              <a:t>:</a:t>
            </a:r>
          </a:p>
          <a:p>
            <a:r>
              <a:rPr dirty="0"/>
              <a:t>  - </a:t>
            </a:r>
            <a:r>
              <a:rPr dirty="0" err="1"/>
              <a:t>Positiv</a:t>
            </a:r>
            <a:r>
              <a:rPr dirty="0"/>
              <a:t>: </a:t>
            </a:r>
            <a:r>
              <a:rPr dirty="0" err="1"/>
              <a:t>Starkes</a:t>
            </a:r>
            <a:r>
              <a:rPr dirty="0"/>
              <a:t> </a:t>
            </a:r>
            <a:r>
              <a:rPr dirty="0" err="1"/>
              <a:t>Wachstum</a:t>
            </a:r>
            <a:r>
              <a:rPr dirty="0"/>
              <a:t> und </a:t>
            </a:r>
            <a:r>
              <a:rPr dirty="0" err="1"/>
              <a:t>Beschäftigung</a:t>
            </a:r>
            <a:endParaRPr dirty="0"/>
          </a:p>
          <a:p>
            <a:r>
              <a:rPr dirty="0"/>
              <a:t>  - </a:t>
            </a:r>
            <a:r>
              <a:rPr dirty="0" err="1"/>
              <a:t>Negativ</a:t>
            </a:r>
            <a:r>
              <a:rPr dirty="0"/>
              <a:t>: </a:t>
            </a:r>
            <a:r>
              <a:rPr dirty="0" err="1"/>
              <a:t>Sehr</a:t>
            </a:r>
            <a:r>
              <a:rPr dirty="0"/>
              <a:t> </a:t>
            </a:r>
            <a:r>
              <a:rPr dirty="0" err="1"/>
              <a:t>hohe</a:t>
            </a:r>
            <a:r>
              <a:rPr dirty="0"/>
              <a:t> </a:t>
            </a:r>
            <a:r>
              <a:rPr lang="de-DE" dirty="0"/>
              <a:t>Preisanstiege</a:t>
            </a:r>
            <a:r>
              <a:rPr dirty="0"/>
              <a:t> (+21,9 %)</a:t>
            </a:r>
          </a:p>
          <a:p>
            <a:endParaRPr dirty="0"/>
          </a:p>
          <a:p>
            <a:r>
              <a:rPr dirty="0"/>
              <a:t>• </a:t>
            </a:r>
            <a:r>
              <a:rPr dirty="0" err="1"/>
              <a:t>Angebotsorientierte</a:t>
            </a:r>
            <a:r>
              <a:rPr dirty="0"/>
              <a:t> </a:t>
            </a:r>
            <a:r>
              <a:rPr dirty="0" err="1"/>
              <a:t>Politik</a:t>
            </a:r>
            <a:r>
              <a:rPr dirty="0"/>
              <a:t>:</a:t>
            </a:r>
          </a:p>
          <a:p>
            <a:r>
              <a:rPr dirty="0"/>
              <a:t>  - </a:t>
            </a:r>
            <a:r>
              <a:rPr dirty="0" err="1"/>
              <a:t>Positiv</a:t>
            </a:r>
            <a:r>
              <a:rPr dirty="0"/>
              <a:t>: </a:t>
            </a:r>
            <a:r>
              <a:rPr dirty="0" err="1"/>
              <a:t>Preisstabilität</a:t>
            </a:r>
            <a:r>
              <a:rPr dirty="0"/>
              <a:t> (+</a:t>
            </a:r>
            <a:r>
              <a:rPr lang="de-DE" dirty="0"/>
              <a:t>8,1</a:t>
            </a:r>
            <a:r>
              <a:rPr dirty="0"/>
              <a:t> %)</a:t>
            </a:r>
          </a:p>
          <a:p>
            <a:r>
              <a:rPr dirty="0"/>
              <a:t>  - </a:t>
            </a:r>
            <a:r>
              <a:rPr dirty="0" err="1"/>
              <a:t>Negativ</a:t>
            </a:r>
            <a:r>
              <a:rPr dirty="0"/>
              <a:t>: </a:t>
            </a:r>
            <a:r>
              <a:rPr dirty="0" err="1"/>
              <a:t>Geringeres</a:t>
            </a:r>
            <a:r>
              <a:rPr dirty="0"/>
              <a:t> </a:t>
            </a:r>
            <a:r>
              <a:rPr dirty="0" err="1"/>
              <a:t>Wachstum</a:t>
            </a:r>
            <a:r>
              <a:rPr dirty="0"/>
              <a:t>, mehr </a:t>
            </a:r>
            <a:r>
              <a:rPr dirty="0" err="1"/>
              <a:t>Arbeitslose</a:t>
            </a: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Begründung der Ergebnisse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Nachfrageorientierte Politik (Keynes):</a:t>
            </a:r>
          </a:p>
          <a:p>
            <a:r>
              <a:t>  - Höhere Staatsausgaben → stärkere Nachfrage → Preisanstieg</a:t>
            </a:r>
          </a:p>
          <a:p>
            <a:endParaRPr/>
          </a:p>
          <a:p>
            <a:r>
              <a:t>• Angebotsorientierte Politik (Monetaristisch):</a:t>
            </a:r>
          </a:p>
          <a:p>
            <a:r>
              <a:t>  - Geldmengensteuerung und Marktanreize → Preisstabilität</a:t>
            </a:r>
          </a:p>
          <a:p>
            <a:r>
              <a:t>  - Kurzfristig jedoch geringeres Wachstum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/>
              <a:t> </a:t>
            </a:r>
            <a:r>
              <a:rPr dirty="0" err="1"/>
              <a:t>Warum</a:t>
            </a:r>
            <a:r>
              <a:rPr dirty="0"/>
              <a:t> </a:t>
            </a:r>
            <a:r>
              <a:rPr dirty="0" err="1"/>
              <a:t>unterschiedliche</a:t>
            </a:r>
            <a:r>
              <a:rPr dirty="0"/>
              <a:t> </a:t>
            </a:r>
            <a:r>
              <a:rPr dirty="0" err="1"/>
              <a:t>Ergebnisse</a:t>
            </a:r>
            <a:r>
              <a:rPr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094" y="1166018"/>
            <a:ext cx="8229600" cy="4525963"/>
          </a:xfrm>
        </p:spPr>
        <p:txBody>
          <a:bodyPr>
            <a:normAutofit/>
          </a:bodyPr>
          <a:lstStyle/>
          <a:p>
            <a:endParaRPr lang="de-DE" dirty="0"/>
          </a:p>
          <a:p>
            <a:r>
              <a:rPr dirty="0"/>
              <a:t>1. </a:t>
            </a:r>
            <a:r>
              <a:rPr dirty="0" err="1"/>
              <a:t>Unterschiedliche</a:t>
            </a:r>
            <a:r>
              <a:rPr dirty="0"/>
              <a:t> </a:t>
            </a:r>
            <a:r>
              <a:rPr dirty="0" err="1"/>
              <a:t>Zielsetzungen</a:t>
            </a:r>
            <a:r>
              <a:rPr dirty="0"/>
              <a:t>:</a:t>
            </a:r>
          </a:p>
          <a:p>
            <a:r>
              <a:rPr dirty="0"/>
              <a:t>   - </a:t>
            </a:r>
            <a:r>
              <a:rPr dirty="0" err="1"/>
              <a:t>Nachfrage</a:t>
            </a:r>
            <a:r>
              <a:rPr dirty="0"/>
              <a:t>: </a:t>
            </a:r>
            <a:r>
              <a:rPr dirty="0" err="1"/>
              <a:t>Beschäftigung</a:t>
            </a:r>
            <a:r>
              <a:rPr dirty="0"/>
              <a:t> und </a:t>
            </a:r>
            <a:r>
              <a:rPr dirty="0" err="1"/>
              <a:t>Wachstum</a:t>
            </a:r>
            <a:endParaRPr dirty="0"/>
          </a:p>
          <a:p>
            <a:r>
              <a:rPr dirty="0"/>
              <a:t>   - </a:t>
            </a:r>
            <a:r>
              <a:rPr dirty="0" err="1"/>
              <a:t>Angebot</a:t>
            </a:r>
            <a:r>
              <a:rPr dirty="0"/>
              <a:t>: </a:t>
            </a:r>
            <a:r>
              <a:rPr dirty="0" err="1"/>
              <a:t>Preisstabilität</a:t>
            </a:r>
            <a:r>
              <a:rPr dirty="0"/>
              <a:t> und </a:t>
            </a:r>
            <a:r>
              <a:rPr dirty="0" err="1"/>
              <a:t>Effizienz</a:t>
            </a:r>
            <a:endParaRPr lang="de-DE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Fazit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Nachfrageorientierte Politik → starkes Wachstum, aber hohe Inflation.</a:t>
            </a:r>
          </a:p>
          <a:p>
            <a:r>
              <a:t>• Angebotsorientierte Politik → stabile Preise, aber mehr Arbeitslosigkeit.</a:t>
            </a:r>
          </a:p>
          <a:p>
            <a:endParaRPr/>
          </a:p>
          <a:p>
            <a:r>
              <a:t>👉 Fazit: Preisstabilität wurde mit der angebotsorientierten Strategie besser erreicht.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Bildschirmpräsentation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9" baseType="lpstr">
      <vt:lpstr>Office Theme</vt:lpstr>
      <vt:lpstr>Analyse des Indikators 'Preise'</vt:lpstr>
      <vt:lpstr>Allgemeine Erklärung</vt:lpstr>
      <vt:lpstr>Überblick über die beiden Strategien</vt:lpstr>
      <vt:lpstr>Datenvergleich (Preise)</vt:lpstr>
      <vt:lpstr>Bewertung des Erfolgs</vt:lpstr>
      <vt:lpstr>Begründung der Ergebnisse</vt:lpstr>
      <vt:lpstr> Warum unterschiedliche Ergebnisse?</vt:lpstr>
      <vt:lpstr>Fazit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Analyse des Indikators 'Preise'</dc:title>
  <dc:subject/>
  <dc:creator/>
  <cp:keywords/>
  <dc:description>generated using python-pptx</dc:description>
  <cp:lastModifiedBy>Robin Marx</cp:lastModifiedBy>
  <cp:revision>5</cp:revision>
  <dcterms:created xsi:type="dcterms:W3CDTF">2013-01-27T09:14:16Z</dcterms:created>
  <dcterms:modified xsi:type="dcterms:W3CDTF">2025-10-30T07:18:00Z</dcterms:modified>
  <cp:category/>
</cp:coreProperties>
</file>