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902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0B879E-F535-0913-76EA-7EFBCA02E7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4CFB82F-D529-3748-E7AC-571EFAE9EF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26C902C-4A5D-170C-9010-AF0D2B3C4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FDA9-8E88-4C3F-BA4A-0FC185CDB70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FB3B85A-200B-09E1-BCAB-745DE618A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E0F4C73-3B4D-D99C-E95F-84D2B8CC1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1F1F-36C2-481C-B199-DDFC20BF4A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65817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44B4B6-E38F-DAE3-1591-BA6E7DB26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865B54D-B43C-2A33-A78F-29F48A5B61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E99B1C6-1D86-083D-16C5-F6D18B7F4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FDA9-8E88-4C3F-BA4A-0FC185CDB70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A8E8965-9C58-093C-408B-96CB1207E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9B0EE-8089-0059-E434-69C23EE84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1F1F-36C2-481C-B199-DDFC20BF4A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9853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4F51DB-B860-0112-44C7-F54BDA4BD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92352C2-6198-1F20-860B-816B0141D1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E3EA624-5FE0-0BF7-3DE8-C2C838A4E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FDA9-8E88-4C3F-BA4A-0FC185CDB70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7CD2BBE-CC8E-9080-09E1-BECBA50D2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4D888DB-15D9-5FCD-1EA2-C7EE75252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1F1F-36C2-481C-B199-DDFC20BF4A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9671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6F83DC-7621-456C-5AC3-16C8304DD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556EB0C-B582-C1E8-816A-13A775CC89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57984EF-BF49-9957-D17C-67D559BC2A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8037F29-0921-4110-39C0-D573BAC65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FDA9-8E88-4C3F-BA4A-0FC185CDB70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4D1320A-702C-EB6F-B7DB-C817302BA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3A3EC02-366D-09B9-96EA-667F87F40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1F1F-36C2-481C-B199-DDFC20BF4A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8112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E40184-D845-380D-DAF3-8A8374CD6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FF45C4C-995C-AA07-01B4-FCCBAAC8A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D284332-1567-B324-6D1D-6085902C7C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BDB267-B979-D3D7-6E01-E04C984670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1272B917-47D3-65FA-263A-7A9463E980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19C82542-3CE8-B0A4-BCE5-824BF164B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FDA9-8E88-4C3F-BA4A-0FC185CDB70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6D82349-2DF6-D562-E24C-5A1574571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36008526-D45E-B7AA-45F2-188021E6B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1F1F-36C2-481C-B199-DDFC20BF4A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345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4BE5D8-340B-CFD6-2020-C78704183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A6DE420-BAC6-B687-AF51-BE5226398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FDA9-8E88-4C3F-BA4A-0FC185CDB70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0809AC4-24C1-EC8E-6DF1-C306F83DA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F7D7D8B-7D67-1E9E-0831-FE6777B93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1F1F-36C2-481C-B199-DDFC20BF4A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9352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032E299-937C-B01C-F73B-A2CB93A91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FDA9-8E88-4C3F-BA4A-0FC185CDB70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71C23A2-0CF5-61A5-BFD8-B1B21B43C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5A1972A-6198-FD36-80B2-599DCF08E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1F1F-36C2-481C-B199-DDFC20BF4A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95795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677FFC-94D1-97AD-395A-331717BB4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37243E3-9106-550F-EE16-47A51E64CB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2AFE16A-4878-38CB-E451-503EFA46B4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CF671E6-5076-0B99-743E-9DDF61F56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FDA9-8E88-4C3F-BA4A-0FC185CDB70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782D058-59BA-5951-D4F9-048F00E83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34E5E5E-3B84-EE49-3D04-98122D417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1F1F-36C2-481C-B199-DDFC20BF4A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5290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C440FD-94DA-B4E6-1F1B-984D45ABE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8767DFB-E5C1-27E5-CA8C-48C5D5F2C5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190305F-85DE-C889-7AD0-5E086B304E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B331A29-427E-64F5-F7B9-0F20DF60F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FDA9-8E88-4C3F-BA4A-0FC185CDB70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F0D67F3-4B72-A3C7-265D-F67EE7523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CFF217E-F4F7-0ED0-633B-692710809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1F1F-36C2-481C-B199-DDFC20BF4A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752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C306D7-0758-50FF-94D6-28D667C80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D2C8ED8-9E96-7CF7-DD6A-661C16E6FB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44CD56C-BD8C-B28F-F1EC-4F27A939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FDA9-8E88-4C3F-BA4A-0FC185CDB70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093A2DD-7994-1152-04EA-CC5688479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A918C81-F91A-82E0-7043-98B8A39E6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1F1F-36C2-481C-B199-DDFC20BF4A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1647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DD0D9C0-7BBC-2CE5-8F42-DDFEDD2D27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EAC6884-2962-39E0-6563-51ED867B58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D27ABA-6362-1426-9CA8-11B486260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FDA9-8E88-4C3F-BA4A-0FC185CDB70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20B6035-75DB-E738-67BE-833DE1D43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5896875-FE38-006A-6CFF-C91296C0D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A1F1F-36C2-481C-B199-DDFC20BF4A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6194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C8351F80-D3EC-B807-B1A7-45B2A5835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D525D4F-2F41-6D64-7328-586412484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C6108CE-7437-8E3B-DD4C-9D963A84F6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99EFDA9-8E88-4C3F-BA4A-0FC185CDB70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C8540F2-CB98-3E73-23E5-4D4186E0E3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CCD51D0-B0FC-F074-31A7-6493C765F7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4A1F1F-36C2-481C-B199-DDFC20BF4A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36536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269F4AE9-BBF4-98A1-55C7-B7B6C0CE2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689" y="1406356"/>
            <a:ext cx="3019278" cy="3018503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6EDEA1B5-5F4D-342D-F23B-28DA14E946D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32328" y="1365324"/>
            <a:ext cx="3315442" cy="3469323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6291DEF8-BFD4-B55B-DD32-8A4B7556A2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7133" y="1233578"/>
            <a:ext cx="4797733" cy="3601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780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Breitbild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Anja Römer</dc:creator>
  <cp:lastModifiedBy>Anja Römer</cp:lastModifiedBy>
  <cp:revision>1</cp:revision>
  <dcterms:created xsi:type="dcterms:W3CDTF">2024-02-16T12:32:56Z</dcterms:created>
  <dcterms:modified xsi:type="dcterms:W3CDTF">2024-02-16T12:38:44Z</dcterms:modified>
</cp:coreProperties>
</file>