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theme/theme2.xml" ContentType="application/vnd.openxmlformats-officedocument.theme+xml"/>
  <Override PartName="/ppt/authors.xml" ContentType="application/vnd.ms-powerpoint.author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768" r:id="rId4"/>
  </p:sldMasterIdLst>
  <p:notesMasterIdLst>
    <p:notesMasterId r:id="rId11"/>
  </p:notesMasterIdLst>
  <p:sldIdLst>
    <p:sldId id="3825" r:id="rId5"/>
    <p:sldId id="3826" r:id="rId6"/>
    <p:sldId id="3792" r:id="rId7"/>
    <p:sldId id="3827" r:id="rId8"/>
    <p:sldId id="3828" r:id="rId9"/>
    <p:sldId id="3794" r:id="rId10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200" userDrawn="1">
          <p15:clr>
            <a:srgbClr val="A4A3A4"/>
          </p15:clr>
        </p15:guide>
        <p15:guide id="2" orient="horz" pos="3408" userDrawn="1">
          <p15:clr>
            <a:srgbClr val="A4A3A4"/>
          </p15:clr>
        </p15:guide>
        <p15:guide id="3" pos="6936" userDrawn="1">
          <p15:clr>
            <a:srgbClr val="A4A3A4"/>
          </p15:clr>
        </p15:guide>
        <p15:guide id="4" pos="744" userDrawn="1">
          <p15:clr>
            <a:srgbClr val="A4A3A4"/>
          </p15:clr>
        </p15:guide>
      </p15:sldGuideLst>
    </p:ext>
  </p:extLst>
</p:presentation>
</file>

<file path=ppt/authors.xml><?xml version="1.0" encoding="utf-8"?>
<p188:authorLst xmlns:a="http://schemas.openxmlformats.org/drawingml/2006/main" xmlns:r="http://schemas.openxmlformats.org/officeDocument/2006/relationships" xmlns:p188="http://schemas.microsoft.com/office/powerpoint/2018/8/main">
  <p188:author id="{00000000-0000-0000-0000-000000000000}" name="Author" initials="A" userId="Author" providerId="AD"/>
</p188: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0A15C55-8517-42AA-B614-E9B94910E393}" styleName="Medium Style 2 - Accent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21E4AEA4-8DFA-4A89-87EB-49C32662AFE0}" styleName="Medium Style 2 - Ac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7DF18680-E054-41AD-8BC1-D1AEF772440D}" styleName="Medium Style 2 - Accent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20025" autoAdjust="0"/>
    <p:restoredTop sz="94660"/>
  </p:normalViewPr>
  <p:slideViewPr>
    <p:cSldViewPr snapToGrid="0">
      <p:cViewPr>
        <p:scale>
          <a:sx n="87" d="100"/>
          <a:sy n="87" d="100"/>
        </p:scale>
        <p:origin x="57" y="69"/>
      </p:cViewPr>
      <p:guideLst>
        <p:guide orient="horz" pos="1200"/>
        <p:guide orient="horz" pos="3408"/>
        <p:guide pos="6936"/>
        <p:guide pos="744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viewProps" Target="viewProps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presProps" Target="presProps.xml"/><Relationship Id="rId2" Type="http://schemas.openxmlformats.org/officeDocument/2006/relationships/customXml" Target="../customXml/item2.xml"/><Relationship Id="rId16" Type="http://schemas.microsoft.com/office/2018/10/relationships/authors" Target="author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1.xml"/><Relationship Id="rId15" Type="http://schemas.openxmlformats.org/officeDocument/2006/relationships/tableStyles" Target="tableStyles.xml"/><Relationship Id="rId10" Type="http://schemas.openxmlformats.org/officeDocument/2006/relationships/slide" Target="slides/slide6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C7BA811-8917-4F1D-B22F-E96045BFA4E0}" type="datetimeFigureOut">
              <a:rPr lang="en-US" smtClean="0"/>
              <a:t>11/28/2024</a:t>
            </a:fld>
            <a:endParaRPr lang="en-US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40C6A29-4676-420C-BBE3-ACC2B80F64D4}" type="slidenum">
              <a:rPr lang="en-US" smtClean="0"/>
              <a:t>‹Nr.›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0459704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elfol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Freeform 13">
            <a:extLst>
              <a:ext uri="{FF2B5EF4-FFF2-40B4-BE49-F238E27FC236}">
                <a16:creationId xmlns:a16="http://schemas.microsoft.com/office/drawing/2014/main" id="{FCE00AC6-1AA1-42D9-83DD-4C308C3F9322}"/>
              </a:ext>
            </a:extLst>
          </p:cNvPr>
          <p:cNvSpPr/>
          <p:nvPr userDrawn="1"/>
        </p:nvSpPr>
        <p:spPr>
          <a:xfrm>
            <a:off x="4000500" y="1087403"/>
            <a:ext cx="8191500" cy="5770597"/>
          </a:xfrm>
          <a:custGeom>
            <a:avLst/>
            <a:gdLst>
              <a:gd name="connsiteX0" fmla="*/ 4929467 w 8191500"/>
              <a:gd name="connsiteY0" fmla="*/ 0 h 5770597"/>
              <a:gd name="connsiteX1" fmla="*/ 8065066 w 8191500"/>
              <a:gd name="connsiteY1" fmla="*/ 1118513 h 5770597"/>
              <a:gd name="connsiteX2" fmla="*/ 8191500 w 8191500"/>
              <a:gd name="connsiteY2" fmla="*/ 1227339 h 5770597"/>
              <a:gd name="connsiteX3" fmla="*/ 8191500 w 8191500"/>
              <a:gd name="connsiteY3" fmla="*/ 5770597 h 5770597"/>
              <a:gd name="connsiteX4" fmla="*/ 79523 w 8191500"/>
              <a:gd name="connsiteY4" fmla="*/ 5770597 h 5770597"/>
              <a:gd name="connsiteX5" fmla="*/ 56799 w 8191500"/>
              <a:gd name="connsiteY5" fmla="*/ 5644158 h 5770597"/>
              <a:gd name="connsiteX6" fmla="*/ 0 w 8191500"/>
              <a:gd name="connsiteY6" fmla="*/ 4898209 h 5770597"/>
              <a:gd name="connsiteX7" fmla="*/ 4929467 w 8191500"/>
              <a:gd name="connsiteY7" fmla="*/ 0 h 577059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8191500" h="5770597">
                <a:moveTo>
                  <a:pt x="4929467" y="0"/>
                </a:moveTo>
                <a:cubicBezTo>
                  <a:pt x="6120547" y="0"/>
                  <a:pt x="7212963" y="419755"/>
                  <a:pt x="8065066" y="1118513"/>
                </a:cubicBezTo>
                <a:lnTo>
                  <a:pt x="8191500" y="1227339"/>
                </a:lnTo>
                <a:lnTo>
                  <a:pt x="8191500" y="5770597"/>
                </a:lnTo>
                <a:lnTo>
                  <a:pt x="79523" y="5770597"/>
                </a:lnTo>
                <a:lnTo>
                  <a:pt x="56799" y="5644158"/>
                </a:lnTo>
                <a:cubicBezTo>
                  <a:pt x="19398" y="5400934"/>
                  <a:pt x="0" y="5151822"/>
                  <a:pt x="0" y="4898209"/>
                </a:cubicBezTo>
                <a:cubicBezTo>
                  <a:pt x="0" y="2193003"/>
                  <a:pt x="2206998" y="0"/>
                  <a:pt x="4929467" y="0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cxnSp>
        <p:nvCxnSpPr>
          <p:cNvPr id="12" name="Straight Connector 11">
            <a:extLst>
              <a:ext uri="{FF2B5EF4-FFF2-40B4-BE49-F238E27FC236}">
                <a16:creationId xmlns:a16="http://schemas.microsoft.com/office/drawing/2014/main" id="{5319A315-F756-49EC-8181-0EC3F0A37B09}"/>
              </a:ext>
            </a:extLst>
          </p:cNvPr>
          <p:cNvCxnSpPr>
            <a:cxnSpLocks/>
          </p:cNvCxnSpPr>
          <p:nvPr userDrawn="1"/>
        </p:nvCxnSpPr>
        <p:spPr>
          <a:xfrm>
            <a:off x="406241" y="183933"/>
            <a:ext cx="0" cy="1597708"/>
          </a:xfrm>
          <a:prstGeom prst="line">
            <a:avLst/>
          </a:prstGeom>
          <a:ln w="127000" cap="rnd">
            <a:solidFill>
              <a:schemeClr val="accent4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Freeform: Shape 13">
            <a:extLst>
              <a:ext uri="{FF2B5EF4-FFF2-40B4-BE49-F238E27FC236}">
                <a16:creationId xmlns:a16="http://schemas.microsoft.com/office/drawing/2014/main" id="{560F3E26-F530-48F5-983F-9DCFF41D4F39}"/>
              </a:ext>
            </a:extLst>
          </p:cNvPr>
          <p:cNvSpPr/>
          <p:nvPr userDrawn="1"/>
        </p:nvSpPr>
        <p:spPr>
          <a:xfrm>
            <a:off x="5292348" y="1"/>
            <a:ext cx="2279742" cy="1267785"/>
          </a:xfrm>
          <a:custGeom>
            <a:avLst/>
            <a:gdLst>
              <a:gd name="connsiteX0" fmla="*/ 0 w 2279742"/>
              <a:gd name="connsiteY0" fmla="*/ 0 h 1267785"/>
              <a:gd name="connsiteX1" fmla="*/ 138700 w 2279742"/>
              <a:gd name="connsiteY1" fmla="*/ 0 h 1267785"/>
              <a:gd name="connsiteX2" fmla="*/ 138700 w 2279742"/>
              <a:gd name="connsiteY2" fmla="*/ 1078193 h 1267785"/>
              <a:gd name="connsiteX3" fmla="*/ 2002733 w 2279742"/>
              <a:gd name="connsiteY3" fmla="*/ 0 h 1267785"/>
              <a:gd name="connsiteX4" fmla="*/ 2279742 w 2279742"/>
              <a:gd name="connsiteY4" fmla="*/ 0 h 1267785"/>
              <a:gd name="connsiteX5" fmla="*/ 104026 w 2279742"/>
              <a:gd name="connsiteY5" fmla="*/ 1258503 h 1267785"/>
              <a:gd name="connsiteX6" fmla="*/ 69351 w 2279742"/>
              <a:gd name="connsiteY6" fmla="*/ 1267785 h 1267785"/>
              <a:gd name="connsiteX7" fmla="*/ 0 w 2279742"/>
              <a:gd name="connsiteY7" fmla="*/ 1198436 h 126778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279742" h="1267785">
                <a:moveTo>
                  <a:pt x="0" y="0"/>
                </a:moveTo>
                <a:lnTo>
                  <a:pt x="138700" y="0"/>
                </a:lnTo>
                <a:lnTo>
                  <a:pt x="138700" y="1078193"/>
                </a:lnTo>
                <a:lnTo>
                  <a:pt x="2002733" y="0"/>
                </a:lnTo>
                <a:lnTo>
                  <a:pt x="2279742" y="0"/>
                </a:lnTo>
                <a:lnTo>
                  <a:pt x="104026" y="1258503"/>
                </a:lnTo>
                <a:cubicBezTo>
                  <a:pt x="93484" y="1264595"/>
                  <a:pt x="81523" y="1267796"/>
                  <a:pt x="69351" y="1267785"/>
                </a:cubicBezTo>
                <a:cubicBezTo>
                  <a:pt x="31049" y="1267785"/>
                  <a:pt x="0" y="1236737"/>
                  <a:pt x="0" y="1198436"/>
                </a:cubicBezTo>
                <a:close/>
              </a:path>
            </a:pathLst>
          </a:custGeom>
          <a:solidFill>
            <a:schemeClr val="accent6"/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6" name="Freeform: Shape 15">
            <a:extLst>
              <a:ext uri="{FF2B5EF4-FFF2-40B4-BE49-F238E27FC236}">
                <a16:creationId xmlns:a16="http://schemas.microsoft.com/office/drawing/2014/main" id="{5C97701E-DAF9-4174-AA91-DA203CD27D6A}"/>
              </a:ext>
            </a:extLst>
          </p:cNvPr>
          <p:cNvSpPr/>
          <p:nvPr userDrawn="1"/>
        </p:nvSpPr>
        <p:spPr>
          <a:xfrm>
            <a:off x="10208695" y="1"/>
            <a:ext cx="1135066" cy="477997"/>
          </a:xfrm>
          <a:custGeom>
            <a:avLst/>
            <a:gdLst>
              <a:gd name="connsiteX0" fmla="*/ 0 w 1135066"/>
              <a:gd name="connsiteY0" fmla="*/ 0 h 477997"/>
              <a:gd name="connsiteX1" fmla="*/ 1135066 w 1135066"/>
              <a:gd name="connsiteY1" fmla="*/ 0 h 477997"/>
              <a:gd name="connsiteX2" fmla="*/ 1133370 w 1135066"/>
              <a:gd name="connsiteY2" fmla="*/ 16827 h 477997"/>
              <a:gd name="connsiteX3" fmla="*/ 567533 w 1135066"/>
              <a:gd name="connsiteY3" fmla="*/ 477997 h 477997"/>
              <a:gd name="connsiteX4" fmla="*/ 1696 w 1135066"/>
              <a:gd name="connsiteY4" fmla="*/ 16827 h 47799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135066" h="477997">
                <a:moveTo>
                  <a:pt x="0" y="0"/>
                </a:moveTo>
                <a:lnTo>
                  <a:pt x="1135066" y="0"/>
                </a:lnTo>
                <a:lnTo>
                  <a:pt x="1133370" y="16827"/>
                </a:lnTo>
                <a:cubicBezTo>
                  <a:pt x="1079514" y="280016"/>
                  <a:pt x="846644" y="477997"/>
                  <a:pt x="567533" y="477997"/>
                </a:cubicBezTo>
                <a:cubicBezTo>
                  <a:pt x="288422" y="477997"/>
                  <a:pt x="55552" y="280016"/>
                  <a:pt x="1696" y="16827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8" name="Oval 17">
            <a:extLst>
              <a:ext uri="{FF2B5EF4-FFF2-40B4-BE49-F238E27FC236}">
                <a16:creationId xmlns:a16="http://schemas.microsoft.com/office/drawing/2014/main" id="{4F765374-1A4B-41DC-9E75-A95A6C655328}"/>
              </a:ext>
            </a:extLst>
          </p:cNvPr>
          <p:cNvSpPr/>
          <p:nvPr userDrawn="1"/>
        </p:nvSpPr>
        <p:spPr>
          <a:xfrm>
            <a:off x="1569044" y="514898"/>
            <a:ext cx="2393351" cy="2328423"/>
          </a:xfrm>
          <a:prstGeom prst="ellipse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0" name="Freeform: Shape 19">
            <a:extLst>
              <a:ext uri="{FF2B5EF4-FFF2-40B4-BE49-F238E27FC236}">
                <a16:creationId xmlns:a16="http://schemas.microsoft.com/office/drawing/2014/main" id="{7618DB8E-B14E-42E2-B454-6F4F36A8A9D9}"/>
              </a:ext>
            </a:extLst>
          </p:cNvPr>
          <p:cNvSpPr/>
          <p:nvPr userDrawn="1"/>
        </p:nvSpPr>
        <p:spPr>
          <a:xfrm flipH="1">
            <a:off x="0" y="2949740"/>
            <a:ext cx="1186451" cy="1771650"/>
          </a:xfrm>
          <a:custGeom>
            <a:avLst/>
            <a:gdLst>
              <a:gd name="connsiteX0" fmla="*/ 61913 w 1186451"/>
              <a:gd name="connsiteY0" fmla="*/ 0 h 1771650"/>
              <a:gd name="connsiteX1" fmla="*/ 1186451 w 1186451"/>
              <a:gd name="connsiteY1" fmla="*/ 0 h 1771650"/>
              <a:gd name="connsiteX2" fmla="*/ 1186451 w 1186451"/>
              <a:gd name="connsiteY2" fmla="*/ 123825 h 1771650"/>
              <a:gd name="connsiteX3" fmla="*/ 123825 w 1186451"/>
              <a:gd name="connsiteY3" fmla="*/ 123825 h 1771650"/>
              <a:gd name="connsiteX4" fmla="*/ 123825 w 1186451"/>
              <a:gd name="connsiteY4" fmla="*/ 1647825 h 1771650"/>
              <a:gd name="connsiteX5" fmla="*/ 1186451 w 1186451"/>
              <a:gd name="connsiteY5" fmla="*/ 1647825 h 1771650"/>
              <a:gd name="connsiteX6" fmla="*/ 1186451 w 1186451"/>
              <a:gd name="connsiteY6" fmla="*/ 1771650 h 1771650"/>
              <a:gd name="connsiteX7" fmla="*/ 61913 w 1186451"/>
              <a:gd name="connsiteY7" fmla="*/ 1771650 h 1771650"/>
              <a:gd name="connsiteX8" fmla="*/ 0 w 1186451"/>
              <a:gd name="connsiteY8" fmla="*/ 1709738 h 1771650"/>
              <a:gd name="connsiteX9" fmla="*/ 0 w 1186451"/>
              <a:gd name="connsiteY9" fmla="*/ 61913 h 1771650"/>
              <a:gd name="connsiteX10" fmla="*/ 61913 w 1186451"/>
              <a:gd name="connsiteY10" fmla="*/ 0 h 1771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1186451" h="1771650">
                <a:moveTo>
                  <a:pt x="61913" y="0"/>
                </a:moveTo>
                <a:lnTo>
                  <a:pt x="1186451" y="0"/>
                </a:lnTo>
                <a:lnTo>
                  <a:pt x="1186451" y="123825"/>
                </a:lnTo>
                <a:lnTo>
                  <a:pt x="123825" y="123825"/>
                </a:lnTo>
                <a:lnTo>
                  <a:pt x="123825" y="1647825"/>
                </a:lnTo>
                <a:lnTo>
                  <a:pt x="1186451" y="1647825"/>
                </a:lnTo>
                <a:lnTo>
                  <a:pt x="1186451" y="1771650"/>
                </a:lnTo>
                <a:lnTo>
                  <a:pt x="61913" y="1771650"/>
                </a:lnTo>
                <a:cubicBezTo>
                  <a:pt x="27719" y="1771650"/>
                  <a:pt x="0" y="1743932"/>
                  <a:pt x="0" y="1709738"/>
                </a:cubicBezTo>
                <a:lnTo>
                  <a:pt x="0" y="61913"/>
                </a:lnTo>
                <a:cubicBezTo>
                  <a:pt x="0" y="27719"/>
                  <a:pt x="27719" y="0"/>
                  <a:pt x="61913" y="0"/>
                </a:cubicBezTo>
                <a:close/>
              </a:path>
            </a:pathLst>
          </a:custGeom>
          <a:solidFill>
            <a:schemeClr val="accent6"/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2" name="Arc 21">
            <a:extLst>
              <a:ext uri="{FF2B5EF4-FFF2-40B4-BE49-F238E27FC236}">
                <a16:creationId xmlns:a16="http://schemas.microsoft.com/office/drawing/2014/main" id="{97666F55-03F1-4D18-9653-0F360E127A7E}"/>
              </a:ext>
            </a:extLst>
          </p:cNvPr>
          <p:cNvSpPr/>
          <p:nvPr userDrawn="1"/>
        </p:nvSpPr>
        <p:spPr>
          <a:xfrm rot="16200000">
            <a:off x="1539683" y="4203427"/>
            <a:ext cx="4083433" cy="4083433"/>
          </a:xfrm>
          <a:prstGeom prst="arc">
            <a:avLst/>
          </a:prstGeom>
          <a:ln w="127000" cap="rnd">
            <a:solidFill>
              <a:schemeClr val="accent4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84DE1A06-8754-4870-9E44-E39BADAD9845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5093208" y="2743200"/>
            <a:ext cx="6592824" cy="2386584"/>
          </a:xfrm>
        </p:spPr>
        <p:txBody>
          <a:bodyPr anchor="b"/>
          <a:lstStyle>
            <a:lvl1pPr algn="r">
              <a:defRPr sz="6000">
                <a:solidFill>
                  <a:schemeClr val="bg1"/>
                </a:solidFill>
              </a:defRPr>
            </a:lvl1pPr>
          </a:lstStyle>
          <a:p>
            <a:r>
              <a:rPr lang="de-DE"/>
              <a:t>Mastertitelformat bearbeiten</a:t>
            </a:r>
            <a:endParaRPr lang="en-US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3527F020-BBC3-49BB-91C2-5B2CBD64B3C5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5093208" y="5221224"/>
            <a:ext cx="6592824" cy="996696"/>
          </a:xfrm>
        </p:spPr>
        <p:txBody>
          <a:bodyPr/>
          <a:lstStyle>
            <a:lvl1pPr marL="0" indent="0" algn="r">
              <a:buNone/>
              <a:defRPr sz="2400">
                <a:solidFill>
                  <a:schemeClr val="bg1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de-DE"/>
              <a:t>Master-Untertitelformat bearbeiten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1041513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A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Oval 9">
            <a:extLst>
              <a:ext uri="{FF2B5EF4-FFF2-40B4-BE49-F238E27FC236}">
                <a16:creationId xmlns:a16="http://schemas.microsoft.com/office/drawing/2014/main" id="{AFA665D7-34D0-4262-B345-9B1A1BA8DA17}"/>
              </a:ext>
            </a:extLst>
          </p:cNvPr>
          <p:cNvSpPr/>
          <p:nvPr userDrawn="1"/>
        </p:nvSpPr>
        <p:spPr>
          <a:xfrm>
            <a:off x="489189" y="1119031"/>
            <a:ext cx="4619938" cy="4619938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2" name="Arc 11">
            <a:extLst>
              <a:ext uri="{FF2B5EF4-FFF2-40B4-BE49-F238E27FC236}">
                <a16:creationId xmlns:a16="http://schemas.microsoft.com/office/drawing/2014/main" id="{39ECC553-79E5-4B14-89C9-4DAD2B1021B1}"/>
              </a:ext>
            </a:extLst>
          </p:cNvPr>
          <p:cNvSpPr/>
          <p:nvPr userDrawn="1"/>
        </p:nvSpPr>
        <p:spPr>
          <a:xfrm rot="19809111">
            <a:off x="8683720" y="941148"/>
            <a:ext cx="2987899" cy="2987899"/>
          </a:xfrm>
          <a:prstGeom prst="arc">
            <a:avLst>
              <a:gd name="adj1" fmla="val 15817365"/>
              <a:gd name="adj2" fmla="val 1781380"/>
            </a:avLst>
          </a:prstGeom>
          <a:ln w="127000" cap="rnd">
            <a:solidFill>
              <a:schemeClr val="accent4"/>
            </a:solidFill>
            <a:prstDash val="dash"/>
            <a:miter lim="800000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4" name="Oval 13">
            <a:extLst>
              <a:ext uri="{FF2B5EF4-FFF2-40B4-BE49-F238E27FC236}">
                <a16:creationId xmlns:a16="http://schemas.microsoft.com/office/drawing/2014/main" id="{55797934-7E2B-4F94-89C4-0279413FF821}"/>
              </a:ext>
            </a:extLst>
          </p:cNvPr>
          <p:cNvSpPr/>
          <p:nvPr userDrawn="1"/>
        </p:nvSpPr>
        <p:spPr>
          <a:xfrm>
            <a:off x="910048" y="4780992"/>
            <a:ext cx="546100" cy="546100"/>
          </a:xfrm>
          <a:prstGeom prst="ellipse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249FF209-11EE-4A3F-9685-A155FECD0DC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70432" y="1399032"/>
            <a:ext cx="3236976" cy="4069080"/>
          </a:xfrm>
        </p:spPr>
        <p:txBody>
          <a:bodyPr/>
          <a:lstStyle>
            <a:lvl1pPr algn="ctr">
              <a:defRPr>
                <a:solidFill>
                  <a:schemeClr val="bg1"/>
                </a:solidFill>
              </a:defRPr>
            </a:lvl1pPr>
          </a:lstStyle>
          <a:p>
            <a:r>
              <a:rPr lang="de-DE"/>
              <a:t>Mastertitelformat bearbeiten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A47AF11-F208-4FDA-9E19-D6CA3472134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788152" y="1527048"/>
            <a:ext cx="5111496" cy="3931920"/>
          </a:xfrm>
        </p:spPr>
        <p:txBody>
          <a:bodyPr anchor="ctr"/>
          <a:lstStyle>
            <a:lvl1pPr marL="0" indent="0">
              <a:buNone/>
              <a:defRPr/>
            </a:lvl1pPr>
            <a:lvl2pPr marL="228600">
              <a:defRPr/>
            </a:lvl2pPr>
            <a:lvl3pPr marL="457200">
              <a:defRPr/>
            </a:lvl3pPr>
            <a:lvl4pPr>
              <a:buNone/>
              <a:defRPr/>
            </a:lvl4pPr>
          </a:lstStyle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6E82FA1-02B7-467E-9F16-D178149407C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+mn-lt"/>
              </a:defRPr>
            </a:lvl1pPr>
          </a:lstStyle>
          <a:p>
            <a:pPr>
              <a:defRPr/>
            </a:pPr>
            <a:r>
              <a:rPr lang="en-US" dirty="0">
                <a:solidFill>
                  <a:prstClr val="black">
                    <a:tint val="75000"/>
                  </a:prstClr>
                </a:solidFill>
              </a:rPr>
              <a:t>9/3/20XX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D389247-FB8A-4494-859B-B3754B02A5E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+mn-lt"/>
              </a:defRPr>
            </a:lvl1pPr>
          </a:lstStyle>
          <a:p>
            <a:pPr>
              <a:defRPr/>
            </a:pPr>
            <a:r>
              <a:rPr lang="en-US" dirty="0">
                <a:solidFill>
                  <a:prstClr val="black">
                    <a:tint val="75000"/>
                  </a:prstClr>
                </a:solidFill>
              </a:rPr>
              <a:t>Presentation Title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2CA5B62-3338-46A5-B381-A63B88CB0DD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latin typeface="+mn-lt"/>
              </a:defRPr>
            </a:lvl1pPr>
          </a:lstStyle>
          <a:p>
            <a:pPr>
              <a:defRPr/>
            </a:pPr>
            <a:fld id="{D76B855D-E9CC-4FF8-AD85-6CDC7B89A0D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‹Nr.›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1394464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 2 small pictur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Picture Placeholder 21">
            <a:extLst>
              <a:ext uri="{FF2B5EF4-FFF2-40B4-BE49-F238E27FC236}">
                <a16:creationId xmlns:a16="http://schemas.microsoft.com/office/drawing/2014/main" id="{5A614E3F-4FB2-4152-A59C-941C908D7B05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7200479" y="1150210"/>
            <a:ext cx="2207046" cy="2204178"/>
          </a:xfrm>
          <a:custGeom>
            <a:avLst/>
            <a:gdLst>
              <a:gd name="connsiteX0" fmla="*/ 1098749 w 2207046"/>
              <a:gd name="connsiteY0" fmla="*/ 0 h 2204178"/>
              <a:gd name="connsiteX1" fmla="*/ 2201707 w 2207046"/>
              <a:gd name="connsiteY1" fmla="*/ 995326 h 2204178"/>
              <a:gd name="connsiteX2" fmla="*/ 2207046 w 2207046"/>
              <a:gd name="connsiteY2" fmla="*/ 1101058 h 2204178"/>
              <a:gd name="connsiteX3" fmla="*/ 2207046 w 2207046"/>
              <a:gd name="connsiteY3" fmla="*/ 1116306 h 2204178"/>
              <a:gd name="connsiteX4" fmla="*/ 2201707 w 2207046"/>
              <a:gd name="connsiteY4" fmla="*/ 1222039 h 2204178"/>
              <a:gd name="connsiteX5" fmla="*/ 1322187 w 2207046"/>
              <a:gd name="connsiteY5" fmla="*/ 2194840 h 2204178"/>
              <a:gd name="connsiteX6" fmla="*/ 1260999 w 2207046"/>
              <a:gd name="connsiteY6" fmla="*/ 2204178 h 2204178"/>
              <a:gd name="connsiteX7" fmla="*/ 936500 w 2207046"/>
              <a:gd name="connsiteY7" fmla="*/ 2204178 h 2204178"/>
              <a:gd name="connsiteX8" fmla="*/ 875311 w 2207046"/>
              <a:gd name="connsiteY8" fmla="*/ 2194840 h 2204178"/>
              <a:gd name="connsiteX9" fmla="*/ 12592 w 2207046"/>
              <a:gd name="connsiteY9" fmla="*/ 1332120 h 2204178"/>
              <a:gd name="connsiteX10" fmla="*/ 0 w 2207046"/>
              <a:gd name="connsiteY10" fmla="*/ 1249617 h 2204178"/>
              <a:gd name="connsiteX11" fmla="*/ 0 w 2207046"/>
              <a:gd name="connsiteY11" fmla="*/ 967747 h 2204178"/>
              <a:gd name="connsiteX12" fmla="*/ 12592 w 2207046"/>
              <a:gd name="connsiteY12" fmla="*/ 885244 h 2204178"/>
              <a:gd name="connsiteX13" fmla="*/ 1098749 w 2207046"/>
              <a:gd name="connsiteY13" fmla="*/ 0 h 220417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</a:cxnLst>
            <a:rect l="l" t="t" r="r" b="b"/>
            <a:pathLst>
              <a:path w="2207046" h="2204178">
                <a:moveTo>
                  <a:pt x="1098749" y="0"/>
                </a:moveTo>
                <a:cubicBezTo>
                  <a:pt x="1672788" y="0"/>
                  <a:pt x="2144931" y="436266"/>
                  <a:pt x="2201707" y="995326"/>
                </a:cubicBezTo>
                <a:lnTo>
                  <a:pt x="2207046" y="1101058"/>
                </a:lnTo>
                <a:lnTo>
                  <a:pt x="2207046" y="1116306"/>
                </a:lnTo>
                <a:lnTo>
                  <a:pt x="2201707" y="1222039"/>
                </a:lnTo>
                <a:cubicBezTo>
                  <a:pt x="2152501" y="1706557"/>
                  <a:pt x="1791308" y="2098844"/>
                  <a:pt x="1322187" y="2194840"/>
                </a:cubicBezTo>
                <a:lnTo>
                  <a:pt x="1260999" y="2204178"/>
                </a:lnTo>
                <a:lnTo>
                  <a:pt x="936500" y="2204178"/>
                </a:lnTo>
                <a:lnTo>
                  <a:pt x="875311" y="2194840"/>
                </a:lnTo>
                <a:cubicBezTo>
                  <a:pt x="442276" y="2106228"/>
                  <a:pt x="101204" y="1765156"/>
                  <a:pt x="12592" y="1332120"/>
                </a:cubicBezTo>
                <a:lnTo>
                  <a:pt x="0" y="1249617"/>
                </a:lnTo>
                <a:lnTo>
                  <a:pt x="0" y="967747"/>
                </a:lnTo>
                <a:lnTo>
                  <a:pt x="12592" y="885244"/>
                </a:lnTo>
                <a:cubicBezTo>
                  <a:pt x="115972" y="380036"/>
                  <a:pt x="562980" y="0"/>
                  <a:pt x="1098749" y="0"/>
                </a:cubicBezTo>
                <a:close/>
              </a:path>
            </a:pathLst>
          </a:custGeom>
        </p:spPr>
        <p:txBody>
          <a:bodyPr wrap="square" anchor="ctr">
            <a:noAutofit/>
          </a:bodyPr>
          <a:lstStyle>
            <a:lvl1pPr algn="ctr">
              <a:buNone/>
              <a:defRPr sz="1800"/>
            </a:lvl1pPr>
          </a:lstStyle>
          <a:p>
            <a:r>
              <a:rPr lang="de-DE"/>
              <a:t>Bild durch Klicken auf Symbol hinzufügen</a:t>
            </a:r>
            <a:endParaRPr lang="en-US" dirty="0"/>
          </a:p>
        </p:txBody>
      </p:sp>
      <p:sp>
        <p:nvSpPr>
          <p:cNvPr id="21" name="Picture Placeholder 20">
            <a:extLst>
              <a:ext uri="{FF2B5EF4-FFF2-40B4-BE49-F238E27FC236}">
                <a16:creationId xmlns:a16="http://schemas.microsoft.com/office/drawing/2014/main" id="{8A1F486A-F545-4642-B1CB-5356704413D3}"/>
              </a:ext>
            </a:extLst>
          </p:cNvPr>
          <p:cNvSpPr>
            <a:spLocks noGrp="1"/>
          </p:cNvSpPr>
          <p:nvPr>
            <p:ph type="pic" sz="quarter" idx="14"/>
          </p:nvPr>
        </p:nvSpPr>
        <p:spPr>
          <a:xfrm>
            <a:off x="8444632" y="2579683"/>
            <a:ext cx="3096807" cy="3096807"/>
          </a:xfrm>
          <a:custGeom>
            <a:avLst/>
            <a:gdLst>
              <a:gd name="connsiteX0" fmla="*/ 1548404 w 3096807"/>
              <a:gd name="connsiteY0" fmla="*/ 0 h 3096807"/>
              <a:gd name="connsiteX1" fmla="*/ 3096807 w 3096807"/>
              <a:gd name="connsiteY1" fmla="*/ 1548404 h 3096807"/>
              <a:gd name="connsiteX2" fmla="*/ 1548404 w 3096807"/>
              <a:gd name="connsiteY2" fmla="*/ 3096807 h 3096807"/>
              <a:gd name="connsiteX3" fmla="*/ 0 w 3096807"/>
              <a:gd name="connsiteY3" fmla="*/ 1548404 h 3096807"/>
              <a:gd name="connsiteX4" fmla="*/ 1548404 w 3096807"/>
              <a:gd name="connsiteY4" fmla="*/ 0 h 309680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096807" h="3096807">
                <a:moveTo>
                  <a:pt x="1548404" y="0"/>
                </a:moveTo>
                <a:cubicBezTo>
                  <a:pt x="2403564" y="0"/>
                  <a:pt x="3096807" y="693243"/>
                  <a:pt x="3096807" y="1548404"/>
                </a:cubicBezTo>
                <a:cubicBezTo>
                  <a:pt x="3096807" y="2403564"/>
                  <a:pt x="2403564" y="3096807"/>
                  <a:pt x="1548404" y="3096807"/>
                </a:cubicBezTo>
                <a:cubicBezTo>
                  <a:pt x="693243" y="3096807"/>
                  <a:pt x="0" y="2403564"/>
                  <a:pt x="0" y="1548404"/>
                </a:cubicBezTo>
                <a:cubicBezTo>
                  <a:pt x="0" y="693243"/>
                  <a:pt x="693243" y="0"/>
                  <a:pt x="1548404" y="0"/>
                </a:cubicBezTo>
                <a:close/>
              </a:path>
            </a:pathLst>
          </a:custGeom>
        </p:spPr>
        <p:txBody>
          <a:bodyPr wrap="square" anchor="ctr">
            <a:noAutofit/>
          </a:bodyPr>
          <a:lstStyle>
            <a:lvl1pPr algn="ctr">
              <a:buNone/>
              <a:defRPr sz="1800"/>
            </a:lvl1pPr>
          </a:lstStyle>
          <a:p>
            <a:r>
              <a:rPr lang="de-DE"/>
              <a:t>Bild durch Klicken auf Symbol hinzufügen</a:t>
            </a:r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249FF209-11EE-4A3F-9685-A155FECD0DC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39496" y="365124"/>
            <a:ext cx="5806440" cy="1325880"/>
          </a:xfrm>
        </p:spPr>
        <p:txBody>
          <a:bodyPr/>
          <a:lstStyle/>
          <a:p>
            <a:r>
              <a:rPr lang="de-DE"/>
              <a:t>Mastertitelformat bearbeiten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A47AF11-F208-4FDA-9E19-D6CA3472134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39496" y="1825625"/>
            <a:ext cx="5806440" cy="4352544"/>
          </a:xfrm>
        </p:spPr>
        <p:txBody>
          <a:bodyPr>
            <a:normAutofit/>
          </a:bodyPr>
          <a:lstStyle>
            <a:lvl1pPr marL="0" indent="0">
              <a:lnSpc>
                <a:spcPct val="110000"/>
              </a:lnSpc>
              <a:buNone/>
              <a:defRPr sz="2400"/>
            </a:lvl1pPr>
            <a:lvl2pPr marL="228600">
              <a:lnSpc>
                <a:spcPct val="110000"/>
              </a:lnSpc>
              <a:defRPr sz="2000"/>
            </a:lvl2pPr>
            <a:lvl3pPr marL="457200">
              <a:lnSpc>
                <a:spcPct val="110000"/>
              </a:lnSpc>
              <a:defRPr sz="1800"/>
            </a:lvl3pPr>
            <a:lvl4pPr marL="685800">
              <a:lnSpc>
                <a:spcPct val="110000"/>
              </a:lnSpc>
              <a:defRPr sz="1600"/>
            </a:lvl4pPr>
            <a:lvl5pPr>
              <a:lnSpc>
                <a:spcPct val="110000"/>
              </a:lnSpc>
              <a:defRPr/>
            </a:lvl5pPr>
          </a:lstStyle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6E82FA1-02B7-467E-9F16-D178149407C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+mn-lt"/>
              </a:defRPr>
            </a:lvl1pPr>
          </a:lstStyle>
          <a:p>
            <a:pPr>
              <a:defRPr/>
            </a:pPr>
            <a:r>
              <a:rPr lang="en-US" dirty="0">
                <a:solidFill>
                  <a:prstClr val="black">
                    <a:tint val="75000"/>
                  </a:prstClr>
                </a:solidFill>
              </a:rPr>
              <a:t>9/3/20XX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D389247-FB8A-4494-859B-B3754B02A5E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+mn-lt"/>
              </a:defRPr>
            </a:lvl1pPr>
          </a:lstStyle>
          <a:p>
            <a:pPr>
              <a:defRPr/>
            </a:pPr>
            <a:r>
              <a:rPr lang="en-US" dirty="0">
                <a:solidFill>
                  <a:prstClr val="black">
                    <a:tint val="75000"/>
                  </a:prstClr>
                </a:solidFill>
              </a:rPr>
              <a:t>Presentation Title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2CA5B62-3338-46A5-B381-A63B88CB0DD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latin typeface="+mn-lt"/>
              </a:defRPr>
            </a:lvl1pPr>
          </a:lstStyle>
          <a:p>
            <a:pPr>
              <a:defRPr/>
            </a:pPr>
            <a:fld id="{D76B855D-E9CC-4FF8-AD85-6CDC7B89A0D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‹Nr.›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10" name="Oval 9">
            <a:extLst>
              <a:ext uri="{FF2B5EF4-FFF2-40B4-BE49-F238E27FC236}">
                <a16:creationId xmlns:a16="http://schemas.microsoft.com/office/drawing/2014/main" id="{E8E71C73-7BAD-4838-88C1-42E045A9D179}"/>
              </a:ext>
            </a:extLst>
          </p:cNvPr>
          <p:cNvSpPr/>
          <p:nvPr userDrawn="1"/>
        </p:nvSpPr>
        <p:spPr>
          <a:xfrm>
            <a:off x="10249620" y="1555068"/>
            <a:ext cx="819303" cy="797078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44560922-5803-412D-880B-065E75DCBC0A}"/>
              </a:ext>
            </a:extLst>
          </p:cNvPr>
          <p:cNvSpPr/>
          <p:nvPr userDrawn="1"/>
        </p:nvSpPr>
        <p:spPr>
          <a:xfrm>
            <a:off x="7590089" y="4034393"/>
            <a:ext cx="876704" cy="876704"/>
          </a:xfrm>
          <a:prstGeom prst="rect">
            <a:avLst/>
          </a:prstGeom>
          <a:noFill/>
          <a:ln w="127000">
            <a:solidFill>
              <a:schemeClr val="accent6"/>
            </a:solidFill>
            <a:round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92083993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Abschnitts-&#10;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Oval 6">
            <a:extLst>
              <a:ext uri="{FF2B5EF4-FFF2-40B4-BE49-F238E27FC236}">
                <a16:creationId xmlns:a16="http://schemas.microsoft.com/office/drawing/2014/main" id="{200EACD1-D216-4037-8AFF-80CF273586DF}"/>
              </a:ext>
            </a:extLst>
          </p:cNvPr>
          <p:cNvSpPr/>
          <p:nvPr userDrawn="1"/>
        </p:nvSpPr>
        <p:spPr>
          <a:xfrm>
            <a:off x="2815929" y="148929"/>
            <a:ext cx="6560142" cy="6560142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8" name="Arc 7">
            <a:extLst>
              <a:ext uri="{FF2B5EF4-FFF2-40B4-BE49-F238E27FC236}">
                <a16:creationId xmlns:a16="http://schemas.microsoft.com/office/drawing/2014/main" id="{F941DE04-3FEA-4A57-B200-F9F6A765C792}"/>
              </a:ext>
            </a:extLst>
          </p:cNvPr>
          <p:cNvSpPr/>
          <p:nvPr userDrawn="1"/>
        </p:nvSpPr>
        <p:spPr>
          <a:xfrm rot="9222429" flipV="1">
            <a:off x="2494119" y="-28502"/>
            <a:ext cx="6816262" cy="6816262"/>
          </a:xfrm>
          <a:prstGeom prst="arc">
            <a:avLst>
              <a:gd name="adj1" fmla="val 16200000"/>
              <a:gd name="adj2" fmla="val 20093138"/>
            </a:avLst>
          </a:prstGeom>
          <a:ln w="127000" cap="rnd">
            <a:solidFill>
              <a:schemeClr val="accent4">
                <a:alpha val="95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4" name="Oval 13">
            <a:extLst>
              <a:ext uri="{FF2B5EF4-FFF2-40B4-BE49-F238E27FC236}">
                <a16:creationId xmlns:a16="http://schemas.microsoft.com/office/drawing/2014/main" id="{A565C7B4-4152-4548-A771-EB148A028FDB}"/>
              </a:ext>
            </a:extLst>
          </p:cNvPr>
          <p:cNvSpPr/>
          <p:nvPr userDrawn="1"/>
        </p:nvSpPr>
        <p:spPr>
          <a:xfrm>
            <a:off x="8165417" y="5241988"/>
            <a:ext cx="759403" cy="738802"/>
          </a:xfrm>
          <a:prstGeom prst="ellipse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A04C0001-5D76-45A0-A9F4-7172BDDD5D2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319272" y="1380744"/>
            <a:ext cx="5559552" cy="2514600"/>
          </a:xfrm>
        </p:spPr>
        <p:txBody>
          <a:bodyPr anchor="b"/>
          <a:lstStyle>
            <a:lvl1pPr algn="ctr">
              <a:defRPr sz="6000">
                <a:solidFill>
                  <a:schemeClr val="bg1"/>
                </a:solidFill>
              </a:defRPr>
            </a:lvl1pPr>
          </a:lstStyle>
          <a:p>
            <a:r>
              <a:rPr lang="de-DE"/>
              <a:t>Mastertitelformat bearbeiten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E1462C4-0E4B-4DB7-A8BF-FE55142760A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3319272" y="4078224"/>
            <a:ext cx="5559552" cy="1536192"/>
          </a:xfrm>
        </p:spPr>
        <p:txBody>
          <a:bodyPr/>
          <a:lstStyle>
            <a:lvl1pPr marL="0" indent="0" algn="ctr">
              <a:buNone/>
              <a:defRPr sz="2400">
                <a:solidFill>
                  <a:schemeClr val="bg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de-DE"/>
              <a:t>Mastertextformat bearbeiten</a:t>
            </a:r>
          </a:p>
        </p:txBody>
      </p:sp>
    </p:spTree>
    <p:extLst>
      <p:ext uri="{BB962C8B-B14F-4D97-AF65-F5344CB8AC3E}">
        <p14:creationId xmlns:p14="http://schemas.microsoft.com/office/powerpoint/2010/main" val="78557376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el und Inha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49FF209-11EE-4A3F-9685-A155FECD0DC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39496" y="365125"/>
            <a:ext cx="10515600" cy="1325563"/>
          </a:xfrm>
        </p:spPr>
        <p:txBody>
          <a:bodyPr/>
          <a:lstStyle/>
          <a:p>
            <a:r>
              <a:rPr lang="de-DE"/>
              <a:t>Mastertitelformat bearbeiten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A47AF11-F208-4FDA-9E19-D6CA3472134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179576" y="1911096"/>
            <a:ext cx="9829800" cy="3859742"/>
          </a:xfrm>
        </p:spPr>
        <p:txBody>
          <a:bodyPr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6E82FA1-02B7-467E-9F16-D178149407C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+mn-lt"/>
              </a:defRPr>
            </a:lvl1pPr>
          </a:lstStyle>
          <a:p>
            <a:pPr>
              <a:defRPr/>
            </a:pPr>
            <a:r>
              <a:rPr lang="en-US" dirty="0">
                <a:solidFill>
                  <a:prstClr val="black">
                    <a:tint val="75000"/>
                  </a:prstClr>
                </a:solidFill>
              </a:rPr>
              <a:t>9/3/20XX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D389247-FB8A-4494-859B-B3754B02A5E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+mn-lt"/>
              </a:defRPr>
            </a:lvl1pPr>
          </a:lstStyle>
          <a:p>
            <a:pPr>
              <a:defRPr/>
            </a:pPr>
            <a:r>
              <a:rPr lang="en-US" dirty="0">
                <a:solidFill>
                  <a:prstClr val="black">
                    <a:tint val="75000"/>
                  </a:prstClr>
                </a:solidFill>
              </a:rPr>
              <a:t>Presentation Title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2CA5B62-3338-46A5-B381-A63B88CB0DD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latin typeface="+mn-lt"/>
              </a:defRPr>
            </a:lvl1pPr>
          </a:lstStyle>
          <a:p>
            <a:pPr>
              <a:defRPr/>
            </a:pPr>
            <a:fld id="{D76B855D-E9CC-4FF8-AD85-6CDC7B89A0D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‹Nr.›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Freeform: Shape 6">
            <a:extLst>
              <a:ext uri="{FF2B5EF4-FFF2-40B4-BE49-F238E27FC236}">
                <a16:creationId xmlns:a16="http://schemas.microsoft.com/office/drawing/2014/main" id="{23DA7759-3209-4FE2-96D1-4EEDD81E9EA0}"/>
              </a:ext>
            </a:extLst>
          </p:cNvPr>
          <p:cNvSpPr/>
          <p:nvPr/>
        </p:nvSpPr>
        <p:spPr>
          <a:xfrm>
            <a:off x="10494433" y="2"/>
            <a:ext cx="849328" cy="357668"/>
          </a:xfrm>
          <a:custGeom>
            <a:avLst/>
            <a:gdLst>
              <a:gd name="connsiteX0" fmla="*/ 0 w 1135066"/>
              <a:gd name="connsiteY0" fmla="*/ 0 h 477997"/>
              <a:gd name="connsiteX1" fmla="*/ 1135066 w 1135066"/>
              <a:gd name="connsiteY1" fmla="*/ 0 h 477997"/>
              <a:gd name="connsiteX2" fmla="*/ 1133370 w 1135066"/>
              <a:gd name="connsiteY2" fmla="*/ 16827 h 477997"/>
              <a:gd name="connsiteX3" fmla="*/ 567533 w 1135066"/>
              <a:gd name="connsiteY3" fmla="*/ 477997 h 477997"/>
              <a:gd name="connsiteX4" fmla="*/ 1696 w 1135066"/>
              <a:gd name="connsiteY4" fmla="*/ 16827 h 47799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135066" h="477997">
                <a:moveTo>
                  <a:pt x="0" y="0"/>
                </a:moveTo>
                <a:lnTo>
                  <a:pt x="1135066" y="0"/>
                </a:lnTo>
                <a:lnTo>
                  <a:pt x="1133370" y="16827"/>
                </a:lnTo>
                <a:cubicBezTo>
                  <a:pt x="1079514" y="280016"/>
                  <a:pt x="846644" y="477997"/>
                  <a:pt x="567533" y="477997"/>
                </a:cubicBezTo>
                <a:cubicBezTo>
                  <a:pt x="288422" y="477997"/>
                  <a:pt x="55552" y="280016"/>
                  <a:pt x="1696" y="16827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8" name="Freeform: Shape 7">
            <a:extLst>
              <a:ext uri="{FF2B5EF4-FFF2-40B4-BE49-F238E27FC236}">
                <a16:creationId xmlns:a16="http://schemas.microsoft.com/office/drawing/2014/main" id="{41460DAD-8769-4C9F-9C8C-BB0443909D76}"/>
              </a:ext>
            </a:extLst>
          </p:cNvPr>
          <p:cNvSpPr/>
          <p:nvPr/>
        </p:nvSpPr>
        <p:spPr>
          <a:xfrm flipH="1">
            <a:off x="123536" y="5717905"/>
            <a:ext cx="1771609" cy="1140095"/>
          </a:xfrm>
          <a:custGeom>
            <a:avLst/>
            <a:gdLst>
              <a:gd name="connsiteX0" fmla="*/ 1561721 w 1771609"/>
              <a:gd name="connsiteY0" fmla="*/ 763041 h 1140095"/>
              <a:gd name="connsiteX1" fmla="*/ 1623024 w 1771609"/>
              <a:gd name="connsiteY1" fmla="*/ 792810 h 1140095"/>
              <a:gd name="connsiteX2" fmla="*/ 1711735 w 1771609"/>
              <a:gd name="connsiteY2" fmla="*/ 970132 h 1140095"/>
              <a:gd name="connsiteX3" fmla="*/ 1771609 w 1771609"/>
              <a:gd name="connsiteY3" fmla="*/ 1140095 h 1140095"/>
              <a:gd name="connsiteX4" fmla="*/ 1637225 w 1771609"/>
              <a:gd name="connsiteY4" fmla="*/ 1140095 h 1140095"/>
              <a:gd name="connsiteX5" fmla="*/ 1594820 w 1771609"/>
              <a:gd name="connsiteY5" fmla="*/ 1019711 h 1140095"/>
              <a:gd name="connsiteX6" fmla="*/ 1513200 w 1771609"/>
              <a:gd name="connsiteY6" fmla="*/ 856627 h 1140095"/>
              <a:gd name="connsiteX7" fmla="*/ 1538499 w 1771609"/>
              <a:gd name="connsiteY7" fmla="*/ 770415 h 1140095"/>
              <a:gd name="connsiteX8" fmla="*/ 1561721 w 1771609"/>
              <a:gd name="connsiteY8" fmla="*/ 763041 h 1140095"/>
              <a:gd name="connsiteX9" fmla="*/ 933455 w 1771609"/>
              <a:gd name="connsiteY9" fmla="*/ 161309 h 1140095"/>
              <a:gd name="connsiteX10" fmla="*/ 957797 w 1771609"/>
              <a:gd name="connsiteY10" fmla="*/ 167970 h 1140095"/>
              <a:gd name="connsiteX11" fmla="*/ 1286982 w 1771609"/>
              <a:gd name="connsiteY11" fmla="*/ 387616 h 1140095"/>
              <a:gd name="connsiteX12" fmla="*/ 1293725 w 1771609"/>
              <a:gd name="connsiteY12" fmla="*/ 477075 h 1140095"/>
              <a:gd name="connsiteX13" fmla="*/ 1245453 w 1771609"/>
              <a:gd name="connsiteY13" fmla="*/ 499154 h 1140095"/>
              <a:gd name="connsiteX14" fmla="*/ 1245167 w 1771609"/>
              <a:gd name="connsiteY14" fmla="*/ 499154 h 1140095"/>
              <a:gd name="connsiteX15" fmla="*/ 1203638 w 1771609"/>
              <a:gd name="connsiteY15" fmla="*/ 484104 h 1140095"/>
              <a:gd name="connsiteX16" fmla="*/ 900647 w 1771609"/>
              <a:gd name="connsiteY16" fmla="*/ 281508 h 1140095"/>
              <a:gd name="connsiteX17" fmla="*/ 872454 w 1771609"/>
              <a:gd name="connsiteY17" fmla="*/ 196164 h 1140095"/>
              <a:gd name="connsiteX18" fmla="*/ 933455 w 1771609"/>
              <a:gd name="connsiteY18" fmla="*/ 161309 h 1140095"/>
              <a:gd name="connsiteX19" fmla="*/ 256260 w 1771609"/>
              <a:gd name="connsiteY19" fmla="*/ 29 h 1140095"/>
              <a:gd name="connsiteX20" fmla="*/ 454020 w 1771609"/>
              <a:gd name="connsiteY20" fmla="*/ 13474 h 1140095"/>
              <a:gd name="connsiteX21" fmla="*/ 509236 w 1771609"/>
              <a:gd name="connsiteY21" fmla="*/ 84182 h 1140095"/>
              <a:gd name="connsiteX22" fmla="*/ 445829 w 1771609"/>
              <a:gd name="connsiteY22" fmla="*/ 139871 h 1140095"/>
              <a:gd name="connsiteX23" fmla="*/ 437447 w 1771609"/>
              <a:gd name="connsiteY23" fmla="*/ 139395 h 1140095"/>
              <a:gd name="connsiteX24" fmla="*/ 73211 w 1771609"/>
              <a:gd name="connsiteY24" fmla="*/ 137204 h 1140095"/>
              <a:gd name="connsiteX25" fmla="*/ 749 w 1771609"/>
              <a:gd name="connsiteY25" fmla="*/ 84082 h 1140095"/>
              <a:gd name="connsiteX26" fmla="*/ 53871 w 1771609"/>
              <a:gd name="connsiteY26" fmla="*/ 11621 h 1140095"/>
              <a:gd name="connsiteX27" fmla="*/ 58352 w 1771609"/>
              <a:gd name="connsiteY27" fmla="*/ 11093 h 1140095"/>
              <a:gd name="connsiteX28" fmla="*/ 256260 w 1771609"/>
              <a:gd name="connsiteY28" fmla="*/ 29 h 114009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</a:cxnLst>
            <a:rect l="l" t="t" r="r" b="b"/>
            <a:pathLst>
              <a:path w="1771609" h="1140095">
                <a:moveTo>
                  <a:pt x="1561721" y="763041"/>
                </a:moveTo>
                <a:cubicBezTo>
                  <a:pt x="1585506" y="760324"/>
                  <a:pt x="1609722" y="771249"/>
                  <a:pt x="1623024" y="792810"/>
                </a:cubicBezTo>
                <a:cubicBezTo>
                  <a:pt x="1656300" y="850065"/>
                  <a:pt x="1685920" y="909291"/>
                  <a:pt x="1711735" y="970132"/>
                </a:cubicBezTo>
                <a:lnTo>
                  <a:pt x="1771609" y="1140095"/>
                </a:lnTo>
                <a:lnTo>
                  <a:pt x="1637225" y="1140095"/>
                </a:lnTo>
                <a:lnTo>
                  <a:pt x="1594820" y="1019711"/>
                </a:lnTo>
                <a:cubicBezTo>
                  <a:pt x="1571072" y="963753"/>
                  <a:pt x="1543818" y="909282"/>
                  <a:pt x="1513200" y="856627"/>
                </a:cubicBezTo>
                <a:cubicBezTo>
                  <a:pt x="1496379" y="825834"/>
                  <a:pt x="1507704" y="787236"/>
                  <a:pt x="1538499" y="770415"/>
                </a:cubicBezTo>
                <a:cubicBezTo>
                  <a:pt x="1545912" y="766367"/>
                  <a:pt x="1553792" y="763946"/>
                  <a:pt x="1561721" y="763041"/>
                </a:cubicBezTo>
                <a:close/>
                <a:moveTo>
                  <a:pt x="933455" y="161309"/>
                </a:moveTo>
                <a:cubicBezTo>
                  <a:pt x="941693" y="161855"/>
                  <a:pt x="949959" y="164025"/>
                  <a:pt x="957797" y="167970"/>
                </a:cubicBezTo>
                <a:cubicBezTo>
                  <a:pt x="1076184" y="227289"/>
                  <a:pt x="1186759" y="301068"/>
                  <a:pt x="1286982" y="387616"/>
                </a:cubicBezTo>
                <a:cubicBezTo>
                  <a:pt x="1313547" y="410457"/>
                  <a:pt x="1316566" y="450510"/>
                  <a:pt x="1293725" y="477075"/>
                </a:cubicBezTo>
                <a:cubicBezTo>
                  <a:pt x="1281638" y="491137"/>
                  <a:pt x="1263998" y="499204"/>
                  <a:pt x="1245453" y="499154"/>
                </a:cubicBezTo>
                <a:lnTo>
                  <a:pt x="1245167" y="499154"/>
                </a:lnTo>
                <a:cubicBezTo>
                  <a:pt x="1229965" y="499301"/>
                  <a:pt x="1215220" y="493956"/>
                  <a:pt x="1203638" y="484104"/>
                </a:cubicBezTo>
                <a:cubicBezTo>
                  <a:pt x="1111407" y="404300"/>
                  <a:pt x="1009633" y="336248"/>
                  <a:pt x="900647" y="281508"/>
                </a:cubicBezTo>
                <a:cubicBezTo>
                  <a:pt x="869295" y="265726"/>
                  <a:pt x="856672" y="227516"/>
                  <a:pt x="872454" y="196164"/>
                </a:cubicBezTo>
                <a:cubicBezTo>
                  <a:pt x="884290" y="172650"/>
                  <a:pt x="908742" y="159670"/>
                  <a:pt x="933455" y="161309"/>
                </a:cubicBezTo>
                <a:close/>
                <a:moveTo>
                  <a:pt x="256260" y="29"/>
                </a:moveTo>
                <a:cubicBezTo>
                  <a:pt x="322331" y="427"/>
                  <a:pt x="388378" y="4909"/>
                  <a:pt x="454020" y="13474"/>
                </a:cubicBezTo>
                <a:cubicBezTo>
                  <a:pt x="488793" y="17752"/>
                  <a:pt x="513514" y="49409"/>
                  <a:pt x="509236" y="84182"/>
                </a:cubicBezTo>
                <a:cubicBezTo>
                  <a:pt x="505303" y="116151"/>
                  <a:pt x="478038" y="140098"/>
                  <a:pt x="445829" y="139871"/>
                </a:cubicBezTo>
                <a:cubicBezTo>
                  <a:pt x="443027" y="139899"/>
                  <a:pt x="440227" y="139740"/>
                  <a:pt x="437447" y="139395"/>
                </a:cubicBezTo>
                <a:cubicBezTo>
                  <a:pt x="316592" y="123615"/>
                  <a:pt x="194247" y="122878"/>
                  <a:pt x="73211" y="137204"/>
                </a:cubicBezTo>
                <a:cubicBezTo>
                  <a:pt x="38532" y="142545"/>
                  <a:pt x="6090" y="118762"/>
                  <a:pt x="749" y="84082"/>
                </a:cubicBezTo>
                <a:cubicBezTo>
                  <a:pt x="-4591" y="49403"/>
                  <a:pt x="19192" y="16961"/>
                  <a:pt x="53871" y="11621"/>
                </a:cubicBezTo>
                <a:cubicBezTo>
                  <a:pt x="55358" y="11392"/>
                  <a:pt x="56852" y="11216"/>
                  <a:pt x="58352" y="11093"/>
                </a:cubicBezTo>
                <a:cubicBezTo>
                  <a:pt x="124093" y="3319"/>
                  <a:pt x="190189" y="-369"/>
                  <a:pt x="256260" y="29"/>
                </a:cubicBezTo>
                <a:close/>
              </a:path>
            </a:pathLst>
          </a:custGeom>
          <a:solidFill>
            <a:schemeClr val="accent4"/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97508128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0E11BF3-02E8-4EB7-818E-652B82CF2C9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/>
              <a:t>Mastertitelformat bearbeiten</a:t>
            </a:r>
            <a:endParaRPr lang="en-US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254D3190-B78C-42F1-9D62-F523886BBE5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+mn-lt"/>
              </a:defRPr>
            </a:lvl1pPr>
          </a:lstStyle>
          <a:p>
            <a:pPr>
              <a:defRPr/>
            </a:pPr>
            <a:r>
              <a:rPr lang="en-US" dirty="0">
                <a:solidFill>
                  <a:prstClr val="black">
                    <a:tint val="75000"/>
                  </a:prstClr>
                </a:solidFill>
              </a:rPr>
              <a:t>9/3/20XX</a:t>
            </a: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EA381C40-F9FC-4D58-8508-F0632DF5A01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+mn-lt"/>
              </a:defRPr>
            </a:lvl1pPr>
          </a:lstStyle>
          <a:p>
            <a:pPr>
              <a:defRPr/>
            </a:pPr>
            <a:r>
              <a:rPr lang="en-US" dirty="0">
                <a:solidFill>
                  <a:prstClr val="black">
                    <a:tint val="75000"/>
                  </a:prstClr>
                </a:solidFill>
              </a:rPr>
              <a:t>Presentation Title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101CBCC-4CC2-49BD-B155-01E0F4D798B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latin typeface="+mn-lt"/>
              </a:defRPr>
            </a:lvl1pPr>
          </a:lstStyle>
          <a:p>
            <a:pPr>
              <a:defRPr/>
            </a:pPr>
            <a:fld id="{D76B855D-E9CC-4FF8-AD85-6CDC7B89A0D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‹Nr.›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reeform: Shape 5">
            <a:extLst>
              <a:ext uri="{FF2B5EF4-FFF2-40B4-BE49-F238E27FC236}">
                <a16:creationId xmlns:a16="http://schemas.microsoft.com/office/drawing/2014/main" id="{DC13EF9C-0B5A-4364-91AA-E5DD5B536E54}"/>
              </a:ext>
            </a:extLst>
          </p:cNvPr>
          <p:cNvSpPr/>
          <p:nvPr/>
        </p:nvSpPr>
        <p:spPr>
          <a:xfrm rot="16200000">
            <a:off x="-388933" y="4841194"/>
            <a:ext cx="1737401" cy="959536"/>
          </a:xfrm>
          <a:custGeom>
            <a:avLst/>
            <a:gdLst>
              <a:gd name="connsiteX0" fmla="*/ 0 w 1737401"/>
              <a:gd name="connsiteY0" fmla="*/ 0 h 959536"/>
              <a:gd name="connsiteX1" fmla="*/ 123825 w 1737401"/>
              <a:gd name="connsiteY1" fmla="*/ 0 h 959536"/>
              <a:gd name="connsiteX2" fmla="*/ 123825 w 1737401"/>
              <a:gd name="connsiteY2" fmla="*/ 790277 h 959536"/>
              <a:gd name="connsiteX3" fmla="*/ 1490095 w 1737401"/>
              <a:gd name="connsiteY3" fmla="*/ 0 h 959536"/>
              <a:gd name="connsiteX4" fmla="*/ 1737401 w 1737401"/>
              <a:gd name="connsiteY4" fmla="*/ 0 h 959536"/>
              <a:gd name="connsiteX5" fmla="*/ 92869 w 1737401"/>
              <a:gd name="connsiteY5" fmla="*/ 951249 h 959536"/>
              <a:gd name="connsiteX6" fmla="*/ 61913 w 1737401"/>
              <a:gd name="connsiteY6" fmla="*/ 959536 h 959536"/>
              <a:gd name="connsiteX7" fmla="*/ 0 w 1737401"/>
              <a:gd name="connsiteY7" fmla="*/ 897624 h 95953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1737401" h="959536">
                <a:moveTo>
                  <a:pt x="0" y="0"/>
                </a:moveTo>
                <a:lnTo>
                  <a:pt x="123825" y="0"/>
                </a:lnTo>
                <a:lnTo>
                  <a:pt x="123825" y="790277"/>
                </a:lnTo>
                <a:lnTo>
                  <a:pt x="1490095" y="0"/>
                </a:lnTo>
                <a:lnTo>
                  <a:pt x="1737401" y="0"/>
                </a:lnTo>
                <a:lnTo>
                  <a:pt x="92869" y="951249"/>
                </a:lnTo>
                <a:cubicBezTo>
                  <a:pt x="83458" y="956688"/>
                  <a:pt x="72780" y="959546"/>
                  <a:pt x="61913" y="959536"/>
                </a:cubicBezTo>
                <a:cubicBezTo>
                  <a:pt x="27719" y="959536"/>
                  <a:pt x="0" y="931818"/>
                  <a:pt x="0" y="897624"/>
                </a:cubicBezTo>
                <a:close/>
              </a:path>
            </a:pathLst>
          </a:custGeom>
          <a:solidFill>
            <a:schemeClr val="accent6"/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7" name="Freeform: Shape 6">
            <a:extLst>
              <a:ext uri="{FF2B5EF4-FFF2-40B4-BE49-F238E27FC236}">
                <a16:creationId xmlns:a16="http://schemas.microsoft.com/office/drawing/2014/main" id="{8F674475-6327-490A-BD7F-084F5C07F2E4}"/>
              </a:ext>
            </a:extLst>
          </p:cNvPr>
          <p:cNvSpPr/>
          <p:nvPr/>
        </p:nvSpPr>
        <p:spPr>
          <a:xfrm>
            <a:off x="10494433" y="2"/>
            <a:ext cx="849328" cy="357668"/>
          </a:xfrm>
          <a:custGeom>
            <a:avLst/>
            <a:gdLst>
              <a:gd name="connsiteX0" fmla="*/ 0 w 1135066"/>
              <a:gd name="connsiteY0" fmla="*/ 0 h 477997"/>
              <a:gd name="connsiteX1" fmla="*/ 1135066 w 1135066"/>
              <a:gd name="connsiteY1" fmla="*/ 0 h 477997"/>
              <a:gd name="connsiteX2" fmla="*/ 1133370 w 1135066"/>
              <a:gd name="connsiteY2" fmla="*/ 16827 h 477997"/>
              <a:gd name="connsiteX3" fmla="*/ 567533 w 1135066"/>
              <a:gd name="connsiteY3" fmla="*/ 477997 h 477997"/>
              <a:gd name="connsiteX4" fmla="*/ 1696 w 1135066"/>
              <a:gd name="connsiteY4" fmla="*/ 16827 h 47799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135066" h="477997">
                <a:moveTo>
                  <a:pt x="0" y="0"/>
                </a:moveTo>
                <a:lnTo>
                  <a:pt x="1135066" y="0"/>
                </a:lnTo>
                <a:lnTo>
                  <a:pt x="1133370" y="16827"/>
                </a:lnTo>
                <a:cubicBezTo>
                  <a:pt x="1079514" y="280016"/>
                  <a:pt x="846644" y="477997"/>
                  <a:pt x="567533" y="477997"/>
                </a:cubicBezTo>
                <a:cubicBezTo>
                  <a:pt x="288422" y="477997"/>
                  <a:pt x="55552" y="280016"/>
                  <a:pt x="1696" y="16827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8" name="Content Placeholder 2">
            <a:extLst>
              <a:ext uri="{FF2B5EF4-FFF2-40B4-BE49-F238E27FC236}">
                <a16:creationId xmlns:a16="http://schemas.microsoft.com/office/drawing/2014/main" id="{4753B078-30BA-4AB9-A020-EE8D9404B69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911096"/>
            <a:ext cx="10515600" cy="3859742"/>
          </a:xfrm>
        </p:spPr>
        <p:txBody>
          <a:bodyPr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9892302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Quote slide with picture"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Picture Placeholder 5">
            <a:extLst>
              <a:ext uri="{FF2B5EF4-FFF2-40B4-BE49-F238E27FC236}">
                <a16:creationId xmlns:a16="http://schemas.microsoft.com/office/drawing/2014/main" id="{63E3FD7E-C80A-4707-A8E9-4134DF91F3FF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1"/>
            <a:ext cx="12192000" cy="6858000"/>
          </a:xfrm>
        </p:spPr>
        <p:txBody>
          <a:bodyPr/>
          <a:lstStyle>
            <a:lvl1pPr>
              <a:buNone/>
              <a:defRPr>
                <a:solidFill>
                  <a:schemeClr val="bg1"/>
                </a:solidFill>
              </a:defRPr>
            </a:lvl1pPr>
          </a:lstStyle>
          <a:p>
            <a:r>
              <a:rPr lang="de-DE"/>
              <a:t>Bild durch Klicken auf Symbol hinzufügen</a:t>
            </a:r>
            <a:endParaRPr lang="en-US" dirty="0"/>
          </a:p>
        </p:txBody>
      </p:sp>
      <p:sp>
        <p:nvSpPr>
          <p:cNvPr id="10" name="Title 9">
            <a:extLst>
              <a:ext uri="{FF2B5EF4-FFF2-40B4-BE49-F238E27FC236}">
                <a16:creationId xmlns:a16="http://schemas.microsoft.com/office/drawing/2014/main" id="{10EC23F5-CD2E-4207-A4E6-73BDFF74D86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111500" y="370600"/>
            <a:ext cx="5923842" cy="5923842"/>
          </a:xfrm>
          <a:custGeom>
            <a:avLst/>
            <a:gdLst>
              <a:gd name="connsiteX0" fmla="*/ 2961921 w 5923842"/>
              <a:gd name="connsiteY0" fmla="*/ 0 h 5923842"/>
              <a:gd name="connsiteX1" fmla="*/ 5923842 w 5923842"/>
              <a:gd name="connsiteY1" fmla="*/ 2961921 h 5923842"/>
              <a:gd name="connsiteX2" fmla="*/ 2961921 w 5923842"/>
              <a:gd name="connsiteY2" fmla="*/ 5923842 h 5923842"/>
              <a:gd name="connsiteX3" fmla="*/ 0 w 5923842"/>
              <a:gd name="connsiteY3" fmla="*/ 2961921 h 5923842"/>
              <a:gd name="connsiteX4" fmla="*/ 2961921 w 5923842"/>
              <a:gd name="connsiteY4" fmla="*/ 0 h 592384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5923842" h="5923842">
                <a:moveTo>
                  <a:pt x="2961921" y="0"/>
                </a:moveTo>
                <a:cubicBezTo>
                  <a:pt x="4597745" y="0"/>
                  <a:pt x="5923842" y="1326097"/>
                  <a:pt x="5923842" y="2961921"/>
                </a:cubicBezTo>
                <a:cubicBezTo>
                  <a:pt x="5923842" y="4597745"/>
                  <a:pt x="4597745" y="5923842"/>
                  <a:pt x="2961921" y="5923842"/>
                </a:cubicBezTo>
                <a:cubicBezTo>
                  <a:pt x="1326097" y="5923842"/>
                  <a:pt x="0" y="4597745"/>
                  <a:pt x="0" y="2961921"/>
                </a:cubicBezTo>
                <a:cubicBezTo>
                  <a:pt x="0" y="1326097"/>
                  <a:pt x="1326097" y="0"/>
                  <a:pt x="2961921" y="0"/>
                </a:cubicBezTo>
                <a:close/>
              </a:path>
            </a:pathLst>
          </a:custGeom>
          <a:solidFill>
            <a:schemeClr val="bg1">
              <a:alpha val="95000"/>
            </a:schemeClr>
          </a:solidFill>
        </p:spPr>
        <p:txBody>
          <a:bodyPr wrap="square" lIns="457200" rIns="457200" bIns="2331720" anchor="b" anchorCtr="0">
            <a:noAutofit/>
          </a:bodyPr>
          <a:lstStyle>
            <a:lvl1pPr algn="ctr">
              <a:defRPr sz="4000">
                <a:solidFill>
                  <a:schemeClr val="tx1"/>
                </a:solidFill>
              </a:defRPr>
            </a:lvl1pPr>
          </a:lstStyle>
          <a:p>
            <a:r>
              <a:rPr lang="de-DE"/>
              <a:t>Mastertitelformat bearbeiten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E1462C4-0E4B-4DB7-A8BF-FE55142760A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3575304" y="4379976"/>
            <a:ext cx="5038344" cy="713232"/>
          </a:xfrm>
        </p:spPr>
        <p:txBody>
          <a:bodyPr/>
          <a:lstStyle>
            <a:lvl1pPr marL="0" indent="0" algn="ctr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de-DE"/>
              <a:t>Mastertextformat bearbeiten</a:t>
            </a:r>
          </a:p>
        </p:txBody>
      </p:sp>
      <p:sp>
        <p:nvSpPr>
          <p:cNvPr id="11" name="Date Placeholder 10">
            <a:extLst>
              <a:ext uri="{FF2B5EF4-FFF2-40B4-BE49-F238E27FC236}">
                <a16:creationId xmlns:a16="http://schemas.microsoft.com/office/drawing/2014/main" id="{6B76FE53-FB67-4871-8485-71BAAFD7D1BF}"/>
              </a:ext>
            </a:extLst>
          </p:cNvPr>
          <p:cNvSpPr>
            <a:spLocks noGrp="1"/>
          </p:cNvSpPr>
          <p:nvPr>
            <p:ph type="dt" sz="half" idx="11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  <a:latin typeface="+mn-lt"/>
              </a:defRPr>
            </a:lvl1pPr>
          </a:lstStyle>
          <a:p>
            <a:pPr>
              <a:defRPr/>
            </a:pPr>
            <a:r>
              <a:rPr lang="en-US" dirty="0"/>
              <a:t>9/3/20XX</a:t>
            </a:r>
          </a:p>
        </p:txBody>
      </p:sp>
      <p:sp>
        <p:nvSpPr>
          <p:cNvPr id="12" name="Footer Placeholder 11">
            <a:extLst>
              <a:ext uri="{FF2B5EF4-FFF2-40B4-BE49-F238E27FC236}">
                <a16:creationId xmlns:a16="http://schemas.microsoft.com/office/drawing/2014/main" id="{AD26FED4-1CE2-444B-A77E-EB3CB505AF19}"/>
              </a:ext>
            </a:extLst>
          </p:cNvPr>
          <p:cNvSpPr>
            <a:spLocks noGrp="1"/>
          </p:cNvSpPr>
          <p:nvPr>
            <p:ph type="ftr" sz="quarter" idx="12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  <a:latin typeface="+mn-lt"/>
              </a:defRPr>
            </a:lvl1pPr>
          </a:lstStyle>
          <a:p>
            <a:pPr>
              <a:defRPr/>
            </a:pPr>
            <a:r>
              <a:rPr lang="en-US" dirty="0"/>
              <a:t>Presentation Title</a:t>
            </a:r>
          </a:p>
        </p:txBody>
      </p:sp>
      <p:sp>
        <p:nvSpPr>
          <p:cNvPr id="13" name="Slide Number Placeholder 12">
            <a:extLst>
              <a:ext uri="{FF2B5EF4-FFF2-40B4-BE49-F238E27FC236}">
                <a16:creationId xmlns:a16="http://schemas.microsoft.com/office/drawing/2014/main" id="{28FD25AA-10CC-48D8-9577-257871107B9A}"/>
              </a:ext>
            </a:extLst>
          </p:cNvPr>
          <p:cNvSpPr>
            <a:spLocks noGrp="1"/>
          </p:cNvSpPr>
          <p:nvPr>
            <p:ph type="sldNum" sz="quarter" idx="13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  <a:latin typeface="+mn-lt"/>
              </a:defRPr>
            </a:lvl1pPr>
          </a:lstStyle>
          <a:p>
            <a:pPr>
              <a:defRPr/>
            </a:pPr>
            <a:fld id="{D76B855D-E9CC-4FF8-AD85-6CDC7B89A0DE}" type="slidenum">
              <a:rPr lang="en-US" smtClean="0"/>
              <a:pPr>
                <a:defRPr/>
              </a:pPr>
              <a:t>‹Nr.›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032816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Zwei Inhal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7ABFD05-2CB2-4A7E-89E7-57615BA82B4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/>
              <a:t>Mastertitelformat bearbeiten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F9532B8-D460-476D-816F-725E8D96C0A4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en-US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26F7120F-70AF-4ED5-B364-3AA55C6B44B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en-US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63D8B65F-F709-469F-9961-4D01896CAA1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+mn-lt"/>
              </a:defRPr>
            </a:lvl1pPr>
          </a:lstStyle>
          <a:p>
            <a:pPr>
              <a:defRPr/>
            </a:pPr>
            <a:r>
              <a:rPr lang="en-US" dirty="0">
                <a:solidFill>
                  <a:prstClr val="black">
                    <a:tint val="75000"/>
                  </a:prstClr>
                </a:solidFill>
              </a:rPr>
              <a:t>9/3/20XX</a:t>
            </a: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781C6BC-B23D-48BC-AD44-654DDB8D012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+mn-lt"/>
              </a:defRPr>
            </a:lvl1pPr>
          </a:lstStyle>
          <a:p>
            <a:pPr>
              <a:defRPr/>
            </a:pPr>
            <a:r>
              <a:rPr lang="en-US" dirty="0">
                <a:solidFill>
                  <a:prstClr val="black">
                    <a:tint val="75000"/>
                  </a:prstClr>
                </a:solidFill>
              </a:rPr>
              <a:t>Presentation Title</a:t>
            </a: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100D60B-86A1-479D-BCE8-06D2C3DBC94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latin typeface="+mn-lt"/>
              </a:defRPr>
            </a:lvl1pPr>
          </a:lstStyle>
          <a:p>
            <a:pPr>
              <a:defRPr/>
            </a:pPr>
            <a:fld id="{D76B855D-E9CC-4FF8-AD85-6CDC7B89A0D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‹Nr.›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Freeform: Shape 7">
            <a:extLst>
              <a:ext uri="{FF2B5EF4-FFF2-40B4-BE49-F238E27FC236}">
                <a16:creationId xmlns:a16="http://schemas.microsoft.com/office/drawing/2014/main" id="{B4EC5136-99DA-40B5-8F79-5C3A56D38BA1}"/>
              </a:ext>
            </a:extLst>
          </p:cNvPr>
          <p:cNvSpPr/>
          <p:nvPr/>
        </p:nvSpPr>
        <p:spPr>
          <a:xfrm rot="16200000">
            <a:off x="-388933" y="4841194"/>
            <a:ext cx="1737401" cy="959536"/>
          </a:xfrm>
          <a:custGeom>
            <a:avLst/>
            <a:gdLst>
              <a:gd name="connsiteX0" fmla="*/ 0 w 1737401"/>
              <a:gd name="connsiteY0" fmla="*/ 0 h 959536"/>
              <a:gd name="connsiteX1" fmla="*/ 123825 w 1737401"/>
              <a:gd name="connsiteY1" fmla="*/ 0 h 959536"/>
              <a:gd name="connsiteX2" fmla="*/ 123825 w 1737401"/>
              <a:gd name="connsiteY2" fmla="*/ 790277 h 959536"/>
              <a:gd name="connsiteX3" fmla="*/ 1490095 w 1737401"/>
              <a:gd name="connsiteY3" fmla="*/ 0 h 959536"/>
              <a:gd name="connsiteX4" fmla="*/ 1737401 w 1737401"/>
              <a:gd name="connsiteY4" fmla="*/ 0 h 959536"/>
              <a:gd name="connsiteX5" fmla="*/ 92869 w 1737401"/>
              <a:gd name="connsiteY5" fmla="*/ 951249 h 959536"/>
              <a:gd name="connsiteX6" fmla="*/ 61913 w 1737401"/>
              <a:gd name="connsiteY6" fmla="*/ 959536 h 959536"/>
              <a:gd name="connsiteX7" fmla="*/ 0 w 1737401"/>
              <a:gd name="connsiteY7" fmla="*/ 897624 h 95953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1737401" h="959536">
                <a:moveTo>
                  <a:pt x="0" y="0"/>
                </a:moveTo>
                <a:lnTo>
                  <a:pt x="123825" y="0"/>
                </a:lnTo>
                <a:lnTo>
                  <a:pt x="123825" y="790277"/>
                </a:lnTo>
                <a:lnTo>
                  <a:pt x="1490095" y="0"/>
                </a:lnTo>
                <a:lnTo>
                  <a:pt x="1737401" y="0"/>
                </a:lnTo>
                <a:lnTo>
                  <a:pt x="92869" y="951249"/>
                </a:lnTo>
                <a:cubicBezTo>
                  <a:pt x="83458" y="956688"/>
                  <a:pt x="72780" y="959546"/>
                  <a:pt x="61913" y="959536"/>
                </a:cubicBezTo>
                <a:cubicBezTo>
                  <a:pt x="27719" y="959536"/>
                  <a:pt x="0" y="931818"/>
                  <a:pt x="0" y="897624"/>
                </a:cubicBezTo>
                <a:close/>
              </a:path>
            </a:pathLst>
          </a:custGeom>
          <a:solidFill>
            <a:schemeClr val="accent6"/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9" name="Freeform: Shape 8">
            <a:extLst>
              <a:ext uri="{FF2B5EF4-FFF2-40B4-BE49-F238E27FC236}">
                <a16:creationId xmlns:a16="http://schemas.microsoft.com/office/drawing/2014/main" id="{4F8FB775-26C4-41BA-837C-4478D48D2157}"/>
              </a:ext>
            </a:extLst>
          </p:cNvPr>
          <p:cNvSpPr/>
          <p:nvPr/>
        </p:nvSpPr>
        <p:spPr>
          <a:xfrm>
            <a:off x="10494433" y="2"/>
            <a:ext cx="849328" cy="357668"/>
          </a:xfrm>
          <a:custGeom>
            <a:avLst/>
            <a:gdLst>
              <a:gd name="connsiteX0" fmla="*/ 0 w 1135066"/>
              <a:gd name="connsiteY0" fmla="*/ 0 h 477997"/>
              <a:gd name="connsiteX1" fmla="*/ 1135066 w 1135066"/>
              <a:gd name="connsiteY1" fmla="*/ 0 h 477997"/>
              <a:gd name="connsiteX2" fmla="*/ 1133370 w 1135066"/>
              <a:gd name="connsiteY2" fmla="*/ 16827 h 477997"/>
              <a:gd name="connsiteX3" fmla="*/ 567533 w 1135066"/>
              <a:gd name="connsiteY3" fmla="*/ 477997 h 477997"/>
              <a:gd name="connsiteX4" fmla="*/ 1696 w 1135066"/>
              <a:gd name="connsiteY4" fmla="*/ 16827 h 47799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135066" h="477997">
                <a:moveTo>
                  <a:pt x="0" y="0"/>
                </a:moveTo>
                <a:lnTo>
                  <a:pt x="1135066" y="0"/>
                </a:lnTo>
                <a:lnTo>
                  <a:pt x="1133370" y="16827"/>
                </a:lnTo>
                <a:cubicBezTo>
                  <a:pt x="1079514" y="280016"/>
                  <a:pt x="846644" y="477997"/>
                  <a:pt x="567533" y="477997"/>
                </a:cubicBezTo>
                <a:cubicBezTo>
                  <a:pt x="288422" y="477997"/>
                  <a:pt x="55552" y="280016"/>
                  <a:pt x="1696" y="16827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57690699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Vergleic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092983E-E761-4429-9203-7FE8B2DB67E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de-DE"/>
              <a:t>Mastertitelformat bearbeiten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921E9B7-62BE-49BA-AC6B-55250D66277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e-DE"/>
              <a:t>Mastertextformat bearbeiten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C41A3FD-B90A-4C31-BD6B-581F9E2E0E5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>
            <a:normAutofit/>
          </a:bodyPr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en-US" dirty="0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060D1D55-B722-4968-B171-AF3B462DDAD8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e-DE"/>
              <a:t>Mastertextformat bearbeiten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D71085A8-02C2-4E7F-935E-5AEECBAD19BE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>
            <a:normAutofit/>
          </a:bodyPr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en-US" dirty="0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9A8A5018-8A77-40E8-B159-4894ECF228B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+mn-lt"/>
              </a:defRPr>
            </a:lvl1pPr>
          </a:lstStyle>
          <a:p>
            <a:pPr>
              <a:defRPr/>
            </a:pPr>
            <a:r>
              <a:rPr lang="en-US" dirty="0">
                <a:solidFill>
                  <a:prstClr val="black">
                    <a:tint val="75000"/>
                  </a:prstClr>
                </a:solidFill>
              </a:rPr>
              <a:t>9/3/20XX</a:t>
            </a:r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8AD79441-8908-4461-9FDD-BCE63883709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+mn-lt"/>
              </a:defRPr>
            </a:lvl1pPr>
          </a:lstStyle>
          <a:p>
            <a:pPr>
              <a:defRPr/>
            </a:pPr>
            <a:r>
              <a:rPr lang="en-US" dirty="0">
                <a:solidFill>
                  <a:prstClr val="black">
                    <a:tint val="75000"/>
                  </a:prstClr>
                </a:solidFill>
              </a:rPr>
              <a:t>Presentation Title</a:t>
            </a:r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C8D29F7D-B101-4950-A2C0-F350FB26D45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latin typeface="+mn-lt"/>
              </a:defRPr>
            </a:lvl1pPr>
          </a:lstStyle>
          <a:p>
            <a:pPr>
              <a:defRPr/>
            </a:pPr>
            <a:fld id="{D76B855D-E9CC-4FF8-AD85-6CDC7B89A0D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‹Nr.›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10" name="Freeform: Shape 9">
            <a:extLst>
              <a:ext uri="{FF2B5EF4-FFF2-40B4-BE49-F238E27FC236}">
                <a16:creationId xmlns:a16="http://schemas.microsoft.com/office/drawing/2014/main" id="{862D7398-9A79-4B24-9C7D-F0DEED57C70B}"/>
              </a:ext>
            </a:extLst>
          </p:cNvPr>
          <p:cNvSpPr/>
          <p:nvPr/>
        </p:nvSpPr>
        <p:spPr>
          <a:xfrm rot="16200000">
            <a:off x="-388933" y="4841194"/>
            <a:ext cx="1737401" cy="959536"/>
          </a:xfrm>
          <a:custGeom>
            <a:avLst/>
            <a:gdLst>
              <a:gd name="connsiteX0" fmla="*/ 0 w 1737401"/>
              <a:gd name="connsiteY0" fmla="*/ 0 h 959536"/>
              <a:gd name="connsiteX1" fmla="*/ 123825 w 1737401"/>
              <a:gd name="connsiteY1" fmla="*/ 0 h 959536"/>
              <a:gd name="connsiteX2" fmla="*/ 123825 w 1737401"/>
              <a:gd name="connsiteY2" fmla="*/ 790277 h 959536"/>
              <a:gd name="connsiteX3" fmla="*/ 1490095 w 1737401"/>
              <a:gd name="connsiteY3" fmla="*/ 0 h 959536"/>
              <a:gd name="connsiteX4" fmla="*/ 1737401 w 1737401"/>
              <a:gd name="connsiteY4" fmla="*/ 0 h 959536"/>
              <a:gd name="connsiteX5" fmla="*/ 92869 w 1737401"/>
              <a:gd name="connsiteY5" fmla="*/ 951249 h 959536"/>
              <a:gd name="connsiteX6" fmla="*/ 61913 w 1737401"/>
              <a:gd name="connsiteY6" fmla="*/ 959536 h 959536"/>
              <a:gd name="connsiteX7" fmla="*/ 0 w 1737401"/>
              <a:gd name="connsiteY7" fmla="*/ 897624 h 95953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1737401" h="959536">
                <a:moveTo>
                  <a:pt x="0" y="0"/>
                </a:moveTo>
                <a:lnTo>
                  <a:pt x="123825" y="0"/>
                </a:lnTo>
                <a:lnTo>
                  <a:pt x="123825" y="790277"/>
                </a:lnTo>
                <a:lnTo>
                  <a:pt x="1490095" y="0"/>
                </a:lnTo>
                <a:lnTo>
                  <a:pt x="1737401" y="0"/>
                </a:lnTo>
                <a:lnTo>
                  <a:pt x="92869" y="951249"/>
                </a:lnTo>
                <a:cubicBezTo>
                  <a:pt x="83458" y="956688"/>
                  <a:pt x="72780" y="959546"/>
                  <a:pt x="61913" y="959536"/>
                </a:cubicBezTo>
                <a:cubicBezTo>
                  <a:pt x="27719" y="959536"/>
                  <a:pt x="0" y="931818"/>
                  <a:pt x="0" y="897624"/>
                </a:cubicBezTo>
                <a:close/>
              </a:path>
            </a:pathLst>
          </a:custGeom>
          <a:solidFill>
            <a:schemeClr val="accent6"/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1" name="Freeform: Shape 10">
            <a:extLst>
              <a:ext uri="{FF2B5EF4-FFF2-40B4-BE49-F238E27FC236}">
                <a16:creationId xmlns:a16="http://schemas.microsoft.com/office/drawing/2014/main" id="{C07F28CD-1873-4E36-A064-2D25E0A85017}"/>
              </a:ext>
            </a:extLst>
          </p:cNvPr>
          <p:cNvSpPr/>
          <p:nvPr/>
        </p:nvSpPr>
        <p:spPr>
          <a:xfrm>
            <a:off x="10494433" y="2"/>
            <a:ext cx="849328" cy="357668"/>
          </a:xfrm>
          <a:custGeom>
            <a:avLst/>
            <a:gdLst>
              <a:gd name="connsiteX0" fmla="*/ 0 w 1135066"/>
              <a:gd name="connsiteY0" fmla="*/ 0 h 477997"/>
              <a:gd name="connsiteX1" fmla="*/ 1135066 w 1135066"/>
              <a:gd name="connsiteY1" fmla="*/ 0 h 477997"/>
              <a:gd name="connsiteX2" fmla="*/ 1133370 w 1135066"/>
              <a:gd name="connsiteY2" fmla="*/ 16827 h 477997"/>
              <a:gd name="connsiteX3" fmla="*/ 567533 w 1135066"/>
              <a:gd name="connsiteY3" fmla="*/ 477997 h 477997"/>
              <a:gd name="connsiteX4" fmla="*/ 1696 w 1135066"/>
              <a:gd name="connsiteY4" fmla="*/ 16827 h 47799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135066" h="477997">
                <a:moveTo>
                  <a:pt x="0" y="0"/>
                </a:moveTo>
                <a:lnTo>
                  <a:pt x="1135066" y="0"/>
                </a:lnTo>
                <a:lnTo>
                  <a:pt x="1133370" y="16827"/>
                </a:lnTo>
                <a:cubicBezTo>
                  <a:pt x="1079514" y="280016"/>
                  <a:pt x="846644" y="477997"/>
                  <a:pt x="567533" y="477997"/>
                </a:cubicBezTo>
                <a:cubicBezTo>
                  <a:pt x="288422" y="477997"/>
                  <a:pt x="55552" y="280016"/>
                  <a:pt x="1696" y="16827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9559466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 3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092983E-E761-4429-9203-7FE8B2DB67E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de-DE"/>
              <a:t>Mastertitelformat bearbeiten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921E9B7-62BE-49BA-AC6B-55250D66277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32918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e-DE"/>
              <a:t>Mastertextformat bearbeiten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C41A3FD-B90A-4C31-BD6B-581F9E2E0E5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3291840" cy="3684588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</a:lstStyle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en-US" dirty="0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060D1D55-B722-4968-B171-AF3B462DDAD8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4453128" y="1681163"/>
            <a:ext cx="32918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e-DE"/>
              <a:t>Mastertextformat bearbeiten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D71085A8-02C2-4E7F-935E-5AEECBAD19BE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4453128" y="2505075"/>
            <a:ext cx="3291840" cy="3684588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</a:lstStyle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en-US" dirty="0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9A8A5018-8A77-40E8-B159-4894ECF228B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+mn-lt"/>
              </a:defRPr>
            </a:lvl1pPr>
          </a:lstStyle>
          <a:p>
            <a:pPr>
              <a:defRPr/>
            </a:pPr>
            <a:r>
              <a:rPr lang="en-US" dirty="0">
                <a:solidFill>
                  <a:prstClr val="black">
                    <a:tint val="75000"/>
                  </a:prstClr>
                </a:solidFill>
              </a:rPr>
              <a:t>9/3/20XX</a:t>
            </a:r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8AD79441-8908-4461-9FDD-BCE63883709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+mn-lt"/>
              </a:defRPr>
            </a:lvl1pPr>
          </a:lstStyle>
          <a:p>
            <a:pPr>
              <a:defRPr/>
            </a:pPr>
            <a:r>
              <a:rPr lang="en-US" dirty="0">
                <a:solidFill>
                  <a:prstClr val="black">
                    <a:tint val="75000"/>
                  </a:prstClr>
                </a:solidFill>
              </a:rPr>
              <a:t>Presentation Title</a:t>
            </a:r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C8D29F7D-B101-4950-A2C0-F350FB26D45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latin typeface="+mn-lt"/>
              </a:defRPr>
            </a:lvl1pPr>
          </a:lstStyle>
          <a:p>
            <a:pPr>
              <a:defRPr/>
            </a:pPr>
            <a:fld id="{D76B855D-E9CC-4FF8-AD85-6CDC7B89A0D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‹Nr.›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10" name="Freeform: Shape 9">
            <a:extLst>
              <a:ext uri="{FF2B5EF4-FFF2-40B4-BE49-F238E27FC236}">
                <a16:creationId xmlns:a16="http://schemas.microsoft.com/office/drawing/2014/main" id="{862D7398-9A79-4B24-9C7D-F0DEED57C70B}"/>
              </a:ext>
            </a:extLst>
          </p:cNvPr>
          <p:cNvSpPr/>
          <p:nvPr/>
        </p:nvSpPr>
        <p:spPr>
          <a:xfrm rot="16200000">
            <a:off x="-388933" y="4841194"/>
            <a:ext cx="1737401" cy="959536"/>
          </a:xfrm>
          <a:custGeom>
            <a:avLst/>
            <a:gdLst>
              <a:gd name="connsiteX0" fmla="*/ 0 w 1737401"/>
              <a:gd name="connsiteY0" fmla="*/ 0 h 959536"/>
              <a:gd name="connsiteX1" fmla="*/ 123825 w 1737401"/>
              <a:gd name="connsiteY1" fmla="*/ 0 h 959536"/>
              <a:gd name="connsiteX2" fmla="*/ 123825 w 1737401"/>
              <a:gd name="connsiteY2" fmla="*/ 790277 h 959536"/>
              <a:gd name="connsiteX3" fmla="*/ 1490095 w 1737401"/>
              <a:gd name="connsiteY3" fmla="*/ 0 h 959536"/>
              <a:gd name="connsiteX4" fmla="*/ 1737401 w 1737401"/>
              <a:gd name="connsiteY4" fmla="*/ 0 h 959536"/>
              <a:gd name="connsiteX5" fmla="*/ 92869 w 1737401"/>
              <a:gd name="connsiteY5" fmla="*/ 951249 h 959536"/>
              <a:gd name="connsiteX6" fmla="*/ 61913 w 1737401"/>
              <a:gd name="connsiteY6" fmla="*/ 959536 h 959536"/>
              <a:gd name="connsiteX7" fmla="*/ 0 w 1737401"/>
              <a:gd name="connsiteY7" fmla="*/ 897624 h 95953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1737401" h="959536">
                <a:moveTo>
                  <a:pt x="0" y="0"/>
                </a:moveTo>
                <a:lnTo>
                  <a:pt x="123825" y="0"/>
                </a:lnTo>
                <a:lnTo>
                  <a:pt x="123825" y="790277"/>
                </a:lnTo>
                <a:lnTo>
                  <a:pt x="1490095" y="0"/>
                </a:lnTo>
                <a:lnTo>
                  <a:pt x="1737401" y="0"/>
                </a:lnTo>
                <a:lnTo>
                  <a:pt x="92869" y="951249"/>
                </a:lnTo>
                <a:cubicBezTo>
                  <a:pt x="83458" y="956688"/>
                  <a:pt x="72780" y="959546"/>
                  <a:pt x="61913" y="959536"/>
                </a:cubicBezTo>
                <a:cubicBezTo>
                  <a:pt x="27719" y="959536"/>
                  <a:pt x="0" y="931818"/>
                  <a:pt x="0" y="897624"/>
                </a:cubicBezTo>
                <a:close/>
              </a:path>
            </a:pathLst>
          </a:custGeom>
          <a:solidFill>
            <a:schemeClr val="accent6"/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1" name="Freeform: Shape 10">
            <a:extLst>
              <a:ext uri="{FF2B5EF4-FFF2-40B4-BE49-F238E27FC236}">
                <a16:creationId xmlns:a16="http://schemas.microsoft.com/office/drawing/2014/main" id="{C07F28CD-1873-4E36-A064-2D25E0A85017}"/>
              </a:ext>
            </a:extLst>
          </p:cNvPr>
          <p:cNvSpPr/>
          <p:nvPr/>
        </p:nvSpPr>
        <p:spPr>
          <a:xfrm>
            <a:off x="10494433" y="2"/>
            <a:ext cx="849328" cy="357668"/>
          </a:xfrm>
          <a:custGeom>
            <a:avLst/>
            <a:gdLst>
              <a:gd name="connsiteX0" fmla="*/ 0 w 1135066"/>
              <a:gd name="connsiteY0" fmla="*/ 0 h 477997"/>
              <a:gd name="connsiteX1" fmla="*/ 1135066 w 1135066"/>
              <a:gd name="connsiteY1" fmla="*/ 0 h 477997"/>
              <a:gd name="connsiteX2" fmla="*/ 1133370 w 1135066"/>
              <a:gd name="connsiteY2" fmla="*/ 16827 h 477997"/>
              <a:gd name="connsiteX3" fmla="*/ 567533 w 1135066"/>
              <a:gd name="connsiteY3" fmla="*/ 477997 h 477997"/>
              <a:gd name="connsiteX4" fmla="*/ 1696 w 1135066"/>
              <a:gd name="connsiteY4" fmla="*/ 16827 h 47799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135066" h="477997">
                <a:moveTo>
                  <a:pt x="0" y="0"/>
                </a:moveTo>
                <a:lnTo>
                  <a:pt x="1135066" y="0"/>
                </a:lnTo>
                <a:lnTo>
                  <a:pt x="1133370" y="16827"/>
                </a:lnTo>
                <a:cubicBezTo>
                  <a:pt x="1079514" y="280016"/>
                  <a:pt x="846644" y="477997"/>
                  <a:pt x="567533" y="477997"/>
                </a:cubicBezTo>
                <a:cubicBezTo>
                  <a:pt x="288422" y="477997"/>
                  <a:pt x="55552" y="280016"/>
                  <a:pt x="1696" y="16827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2" name="Text Placeholder 4">
            <a:extLst>
              <a:ext uri="{FF2B5EF4-FFF2-40B4-BE49-F238E27FC236}">
                <a16:creationId xmlns:a16="http://schemas.microsoft.com/office/drawing/2014/main" id="{ACF5677B-E56F-4452-ADDC-DA0E20A955EC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8065008" y="1681163"/>
            <a:ext cx="32918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e-DE"/>
              <a:t>Mastertextformat bearbeiten</a:t>
            </a:r>
          </a:p>
        </p:txBody>
      </p:sp>
      <p:sp>
        <p:nvSpPr>
          <p:cNvPr id="13" name="Content Placeholder 5">
            <a:extLst>
              <a:ext uri="{FF2B5EF4-FFF2-40B4-BE49-F238E27FC236}">
                <a16:creationId xmlns:a16="http://schemas.microsoft.com/office/drawing/2014/main" id="{865D9C09-AB3B-40EB-B1DA-9C6D72343451}"/>
              </a:ext>
            </a:extLst>
          </p:cNvPr>
          <p:cNvSpPr>
            <a:spLocks noGrp="1"/>
          </p:cNvSpPr>
          <p:nvPr>
            <p:ph sz="quarter" idx="14"/>
          </p:nvPr>
        </p:nvSpPr>
        <p:spPr>
          <a:xfrm>
            <a:off x="8065008" y="2505075"/>
            <a:ext cx="3291840" cy="3684588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</a:lstStyle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6727384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 with 2 medium pictur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Picture Placeholder 19">
            <a:extLst>
              <a:ext uri="{FF2B5EF4-FFF2-40B4-BE49-F238E27FC236}">
                <a16:creationId xmlns:a16="http://schemas.microsoft.com/office/drawing/2014/main" id="{FAA9DFF3-1B49-48A9-BF8A-57DD7D07CFAF}"/>
              </a:ext>
            </a:extLst>
          </p:cNvPr>
          <p:cNvSpPr>
            <a:spLocks noGrp="1"/>
          </p:cNvSpPr>
          <p:nvPr>
            <p:ph type="pic" sz="quarter" idx="14"/>
          </p:nvPr>
        </p:nvSpPr>
        <p:spPr>
          <a:xfrm>
            <a:off x="7901259" y="2727729"/>
            <a:ext cx="4290740" cy="4130271"/>
          </a:xfrm>
          <a:custGeom>
            <a:avLst/>
            <a:gdLst>
              <a:gd name="connsiteX0" fmla="*/ 2503809 w 4290740"/>
              <a:gd name="connsiteY0" fmla="*/ 0 h 4130271"/>
              <a:gd name="connsiteX1" fmla="*/ 4198398 w 4290740"/>
              <a:gd name="connsiteY1" fmla="*/ 660580 h 4130271"/>
              <a:gd name="connsiteX2" fmla="*/ 4290740 w 4290740"/>
              <a:gd name="connsiteY2" fmla="*/ 751285 h 4130271"/>
              <a:gd name="connsiteX3" fmla="*/ 4290740 w 4290740"/>
              <a:gd name="connsiteY3" fmla="*/ 4130271 h 4130271"/>
              <a:gd name="connsiteX4" fmla="*/ 604508 w 4290740"/>
              <a:gd name="connsiteY4" fmla="*/ 4130271 h 4130271"/>
              <a:gd name="connsiteX5" fmla="*/ 461940 w 4290740"/>
              <a:gd name="connsiteY5" fmla="*/ 3953232 h 4130271"/>
              <a:gd name="connsiteX6" fmla="*/ 0 w 4290740"/>
              <a:gd name="connsiteY6" fmla="*/ 2503809 h 4130271"/>
              <a:gd name="connsiteX7" fmla="*/ 2503809 w 4290740"/>
              <a:gd name="connsiteY7" fmla="*/ 0 h 413027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4290740" h="4130271">
                <a:moveTo>
                  <a:pt x="2503809" y="0"/>
                </a:moveTo>
                <a:cubicBezTo>
                  <a:pt x="3157405" y="0"/>
                  <a:pt x="3752509" y="250434"/>
                  <a:pt x="4198398" y="660580"/>
                </a:cubicBezTo>
                <a:lnTo>
                  <a:pt x="4290740" y="751285"/>
                </a:lnTo>
                <a:lnTo>
                  <a:pt x="4290740" y="4130271"/>
                </a:lnTo>
                <a:lnTo>
                  <a:pt x="604508" y="4130271"/>
                </a:lnTo>
                <a:lnTo>
                  <a:pt x="461940" y="3953232"/>
                </a:lnTo>
                <a:cubicBezTo>
                  <a:pt x="171051" y="3544183"/>
                  <a:pt x="0" y="3043971"/>
                  <a:pt x="0" y="2503809"/>
                </a:cubicBezTo>
                <a:cubicBezTo>
                  <a:pt x="0" y="1120992"/>
                  <a:pt x="1120992" y="0"/>
                  <a:pt x="2503809" y="0"/>
                </a:cubicBezTo>
                <a:close/>
              </a:path>
            </a:pathLst>
          </a:custGeom>
        </p:spPr>
        <p:txBody>
          <a:bodyPr wrap="square" anchor="ctr">
            <a:noAutofit/>
          </a:bodyPr>
          <a:lstStyle>
            <a:lvl1pPr algn="ctr">
              <a:buNone/>
              <a:defRPr sz="1800"/>
            </a:lvl1pPr>
          </a:lstStyle>
          <a:p>
            <a:r>
              <a:rPr lang="de-DE"/>
              <a:t>Bild durch Klicken auf Symbol hinzufügen</a:t>
            </a:r>
            <a:endParaRPr lang="en-US" dirty="0"/>
          </a:p>
        </p:txBody>
      </p:sp>
      <p:sp>
        <p:nvSpPr>
          <p:cNvPr id="21" name="Picture Placeholder 20">
            <a:extLst>
              <a:ext uri="{FF2B5EF4-FFF2-40B4-BE49-F238E27FC236}">
                <a16:creationId xmlns:a16="http://schemas.microsoft.com/office/drawing/2014/main" id="{5CFEFC13-B998-4A6F-A7ED-411E266D288C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6261609" y="0"/>
            <a:ext cx="3519311" cy="3007909"/>
          </a:xfrm>
          <a:custGeom>
            <a:avLst/>
            <a:gdLst>
              <a:gd name="connsiteX0" fmla="*/ 519779 w 3519311"/>
              <a:gd name="connsiteY0" fmla="*/ 0 h 3007909"/>
              <a:gd name="connsiteX1" fmla="*/ 2999531 w 3519311"/>
              <a:gd name="connsiteY1" fmla="*/ 0 h 3007909"/>
              <a:gd name="connsiteX2" fmla="*/ 3003920 w 3519311"/>
              <a:gd name="connsiteY2" fmla="*/ 3989 h 3007909"/>
              <a:gd name="connsiteX3" fmla="*/ 3519311 w 3519311"/>
              <a:gd name="connsiteY3" fmla="*/ 1248253 h 3007909"/>
              <a:gd name="connsiteX4" fmla="*/ 1759655 w 3519311"/>
              <a:gd name="connsiteY4" fmla="*/ 3007909 h 3007909"/>
              <a:gd name="connsiteX5" fmla="*/ 9084 w 3519311"/>
              <a:gd name="connsiteY5" fmla="*/ 1428168 h 3007909"/>
              <a:gd name="connsiteX6" fmla="*/ 0 w 3519311"/>
              <a:gd name="connsiteY6" fmla="*/ 1248273 h 3007909"/>
              <a:gd name="connsiteX7" fmla="*/ 0 w 3519311"/>
              <a:gd name="connsiteY7" fmla="*/ 1248233 h 3007909"/>
              <a:gd name="connsiteX8" fmla="*/ 9084 w 3519311"/>
              <a:gd name="connsiteY8" fmla="*/ 1068339 h 3007909"/>
              <a:gd name="connsiteX9" fmla="*/ 515391 w 3519311"/>
              <a:gd name="connsiteY9" fmla="*/ 3989 h 300790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3519311" h="3007909">
                <a:moveTo>
                  <a:pt x="519779" y="0"/>
                </a:moveTo>
                <a:lnTo>
                  <a:pt x="2999531" y="0"/>
                </a:lnTo>
                <a:lnTo>
                  <a:pt x="3003920" y="3989"/>
                </a:lnTo>
                <a:cubicBezTo>
                  <a:pt x="3322355" y="322424"/>
                  <a:pt x="3519311" y="762338"/>
                  <a:pt x="3519311" y="1248253"/>
                </a:cubicBezTo>
                <a:cubicBezTo>
                  <a:pt x="3519311" y="2220084"/>
                  <a:pt x="2731486" y="3007909"/>
                  <a:pt x="1759655" y="3007909"/>
                </a:cubicBezTo>
                <a:cubicBezTo>
                  <a:pt x="848565" y="3007909"/>
                  <a:pt x="99196" y="2315485"/>
                  <a:pt x="9084" y="1428168"/>
                </a:cubicBezTo>
                <a:lnTo>
                  <a:pt x="0" y="1248273"/>
                </a:lnTo>
                <a:lnTo>
                  <a:pt x="0" y="1248233"/>
                </a:lnTo>
                <a:lnTo>
                  <a:pt x="9084" y="1068339"/>
                </a:lnTo>
                <a:cubicBezTo>
                  <a:pt x="51137" y="654258"/>
                  <a:pt x="236761" y="282620"/>
                  <a:pt x="515391" y="3989"/>
                </a:cubicBezTo>
                <a:close/>
              </a:path>
            </a:pathLst>
          </a:custGeom>
        </p:spPr>
        <p:txBody>
          <a:bodyPr wrap="square" anchor="ctr">
            <a:noAutofit/>
          </a:bodyPr>
          <a:lstStyle>
            <a:lvl1pPr algn="ctr">
              <a:buNone/>
              <a:defRPr sz="1800"/>
            </a:lvl1pPr>
          </a:lstStyle>
          <a:p>
            <a:r>
              <a:rPr lang="de-DE"/>
              <a:t>Bild durch Klicken auf Symbol hinzufügen</a:t>
            </a:r>
            <a:endParaRPr lang="en-US" dirty="0"/>
          </a:p>
        </p:txBody>
      </p:sp>
      <p:sp>
        <p:nvSpPr>
          <p:cNvPr id="10" name="Oval 9">
            <a:extLst>
              <a:ext uri="{FF2B5EF4-FFF2-40B4-BE49-F238E27FC236}">
                <a16:creationId xmlns:a16="http://schemas.microsoft.com/office/drawing/2014/main" id="{B7BFFB5A-A05C-4B0C-905C-5884361304B2}"/>
              </a:ext>
            </a:extLst>
          </p:cNvPr>
          <p:cNvSpPr/>
          <p:nvPr userDrawn="1"/>
        </p:nvSpPr>
        <p:spPr>
          <a:xfrm>
            <a:off x="10420569" y="1364732"/>
            <a:ext cx="947488" cy="921785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2" name="Arc 11">
            <a:extLst>
              <a:ext uri="{FF2B5EF4-FFF2-40B4-BE49-F238E27FC236}">
                <a16:creationId xmlns:a16="http://schemas.microsoft.com/office/drawing/2014/main" id="{9F33AC6C-4807-4785-AE9F-84BFEEDA9F7E}"/>
              </a:ext>
            </a:extLst>
          </p:cNvPr>
          <p:cNvSpPr/>
          <p:nvPr userDrawn="1"/>
        </p:nvSpPr>
        <p:spPr>
          <a:xfrm rot="4759070" flipV="1">
            <a:off x="6034138" y="-673140"/>
            <a:ext cx="4021193" cy="4021193"/>
          </a:xfrm>
          <a:prstGeom prst="arc">
            <a:avLst>
              <a:gd name="adj1" fmla="val 16200000"/>
              <a:gd name="adj2" fmla="val 20093138"/>
            </a:avLst>
          </a:prstGeom>
          <a:ln w="127000" cap="rnd">
            <a:solidFill>
              <a:schemeClr val="accent4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E0E11BF3-02E8-4EB7-818E-652B82CF2C9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41248" y="365760"/>
            <a:ext cx="5120640" cy="1325880"/>
          </a:xfrm>
        </p:spPr>
        <p:txBody>
          <a:bodyPr/>
          <a:lstStyle/>
          <a:p>
            <a:r>
              <a:rPr lang="de-DE"/>
              <a:t>Mastertitelformat bearbeiten</a:t>
            </a:r>
            <a:endParaRPr lang="en-US" dirty="0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254D3190-B78C-42F1-9D62-F523886BBE5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+mn-lt"/>
              </a:defRPr>
            </a:lvl1pPr>
          </a:lstStyle>
          <a:p>
            <a:pPr>
              <a:defRPr/>
            </a:pPr>
            <a:r>
              <a:rPr lang="en-US" dirty="0">
                <a:solidFill>
                  <a:prstClr val="black">
                    <a:tint val="75000"/>
                  </a:prstClr>
                </a:solidFill>
              </a:rPr>
              <a:t>9/3/20XX</a:t>
            </a: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EA381C40-F9FC-4D58-8508-F0632DF5A01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+mn-lt"/>
              </a:defRPr>
            </a:lvl1pPr>
          </a:lstStyle>
          <a:p>
            <a:pPr>
              <a:defRPr/>
            </a:pPr>
            <a:r>
              <a:rPr lang="en-US" dirty="0">
                <a:solidFill>
                  <a:prstClr val="black">
                    <a:tint val="75000"/>
                  </a:prstClr>
                </a:solidFill>
              </a:rPr>
              <a:t>Presentation Title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101CBCC-4CC2-49BD-B155-01E0F4D798B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latin typeface="+mn-lt"/>
              </a:defRPr>
            </a:lvl1pPr>
          </a:lstStyle>
          <a:p>
            <a:pPr>
              <a:defRPr/>
            </a:pPr>
            <a:fld id="{D76B855D-E9CC-4FF8-AD85-6CDC7B89A0D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‹Nr.›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Content Placeholder 2">
            <a:extLst>
              <a:ext uri="{FF2B5EF4-FFF2-40B4-BE49-F238E27FC236}">
                <a16:creationId xmlns:a16="http://schemas.microsoft.com/office/drawing/2014/main" id="{4753B078-30BA-4AB9-A020-EE8D9404B69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41248" y="1828800"/>
            <a:ext cx="5093208" cy="4352544"/>
          </a:xfrm>
        </p:spPr>
        <p:txBody>
          <a:bodyPr/>
          <a:lstStyle>
            <a:lvl1pPr marL="0" indent="0">
              <a:buNone/>
              <a:defRPr sz="2400"/>
            </a:lvl1pPr>
            <a:lvl2pPr marL="228600">
              <a:defRPr/>
            </a:lvl2pPr>
            <a:lvl3pPr marL="457200">
              <a:defRPr/>
            </a:lvl3pPr>
            <a:lvl4pPr marL="685800">
              <a:defRPr/>
            </a:lvl4pPr>
          </a:lstStyle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</p:txBody>
      </p:sp>
    </p:spTree>
    <p:extLst>
      <p:ext uri="{BB962C8B-B14F-4D97-AF65-F5344CB8AC3E}">
        <p14:creationId xmlns:p14="http://schemas.microsoft.com/office/powerpoint/2010/main" val="1413178610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losin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Oval 9">
            <a:extLst>
              <a:ext uri="{FF2B5EF4-FFF2-40B4-BE49-F238E27FC236}">
                <a16:creationId xmlns:a16="http://schemas.microsoft.com/office/drawing/2014/main" id="{2642EAF0-DE94-4F90-82E3-6F316AA8353A}"/>
              </a:ext>
            </a:extLst>
          </p:cNvPr>
          <p:cNvSpPr/>
          <p:nvPr userDrawn="1"/>
        </p:nvSpPr>
        <p:spPr>
          <a:xfrm>
            <a:off x="707393" y="847600"/>
            <a:ext cx="4619938" cy="4619938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2" name="Freeform: Shape 11">
            <a:extLst>
              <a:ext uri="{FF2B5EF4-FFF2-40B4-BE49-F238E27FC236}">
                <a16:creationId xmlns:a16="http://schemas.microsoft.com/office/drawing/2014/main" id="{D22D7888-22FA-4AA1-9BA4-CC61D6643D47}"/>
              </a:ext>
            </a:extLst>
          </p:cNvPr>
          <p:cNvSpPr/>
          <p:nvPr userDrawn="1"/>
        </p:nvSpPr>
        <p:spPr>
          <a:xfrm flipH="1">
            <a:off x="530529" y="0"/>
            <a:ext cx="1155142" cy="591009"/>
          </a:xfrm>
          <a:custGeom>
            <a:avLst/>
            <a:gdLst>
              <a:gd name="connsiteX0" fmla="*/ 1355 w 1155142"/>
              <a:gd name="connsiteY0" fmla="*/ 0 h 591009"/>
              <a:gd name="connsiteX1" fmla="*/ 1153787 w 1155142"/>
              <a:gd name="connsiteY1" fmla="*/ 0 h 591009"/>
              <a:gd name="connsiteX2" fmla="*/ 1155142 w 1155142"/>
              <a:gd name="connsiteY2" fmla="*/ 13438 h 591009"/>
              <a:gd name="connsiteX3" fmla="*/ 577571 w 1155142"/>
              <a:gd name="connsiteY3" fmla="*/ 591009 h 591009"/>
              <a:gd name="connsiteX4" fmla="*/ 0 w 1155142"/>
              <a:gd name="connsiteY4" fmla="*/ 13438 h 59100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155142" h="591009">
                <a:moveTo>
                  <a:pt x="1355" y="0"/>
                </a:moveTo>
                <a:lnTo>
                  <a:pt x="1153787" y="0"/>
                </a:lnTo>
                <a:lnTo>
                  <a:pt x="1155142" y="13438"/>
                </a:lnTo>
                <a:cubicBezTo>
                  <a:pt x="1155142" y="332422"/>
                  <a:pt x="896555" y="591009"/>
                  <a:pt x="577571" y="591009"/>
                </a:cubicBezTo>
                <a:cubicBezTo>
                  <a:pt x="258587" y="591009"/>
                  <a:pt x="0" y="332422"/>
                  <a:pt x="0" y="13438"/>
                </a:cubicBezTo>
                <a:close/>
              </a:path>
            </a:pathLst>
          </a:cu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4" name="Freeform: Shape 13">
            <a:extLst>
              <a:ext uri="{FF2B5EF4-FFF2-40B4-BE49-F238E27FC236}">
                <a16:creationId xmlns:a16="http://schemas.microsoft.com/office/drawing/2014/main" id="{EBB6E464-8999-4773-A1F2-E6CAA990E572}"/>
              </a:ext>
            </a:extLst>
          </p:cNvPr>
          <p:cNvSpPr/>
          <p:nvPr userDrawn="1"/>
        </p:nvSpPr>
        <p:spPr>
          <a:xfrm flipH="1">
            <a:off x="3961511" y="-1"/>
            <a:ext cx="1737401" cy="959536"/>
          </a:xfrm>
          <a:custGeom>
            <a:avLst/>
            <a:gdLst>
              <a:gd name="connsiteX0" fmla="*/ 0 w 1737401"/>
              <a:gd name="connsiteY0" fmla="*/ 0 h 959536"/>
              <a:gd name="connsiteX1" fmla="*/ 123825 w 1737401"/>
              <a:gd name="connsiteY1" fmla="*/ 0 h 959536"/>
              <a:gd name="connsiteX2" fmla="*/ 123825 w 1737401"/>
              <a:gd name="connsiteY2" fmla="*/ 790277 h 959536"/>
              <a:gd name="connsiteX3" fmla="*/ 1490095 w 1737401"/>
              <a:gd name="connsiteY3" fmla="*/ 0 h 959536"/>
              <a:gd name="connsiteX4" fmla="*/ 1737401 w 1737401"/>
              <a:gd name="connsiteY4" fmla="*/ 0 h 959536"/>
              <a:gd name="connsiteX5" fmla="*/ 92869 w 1737401"/>
              <a:gd name="connsiteY5" fmla="*/ 951249 h 959536"/>
              <a:gd name="connsiteX6" fmla="*/ 61913 w 1737401"/>
              <a:gd name="connsiteY6" fmla="*/ 959536 h 959536"/>
              <a:gd name="connsiteX7" fmla="*/ 0 w 1737401"/>
              <a:gd name="connsiteY7" fmla="*/ 897624 h 95953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1737401" h="959536">
                <a:moveTo>
                  <a:pt x="0" y="0"/>
                </a:moveTo>
                <a:lnTo>
                  <a:pt x="123825" y="0"/>
                </a:lnTo>
                <a:lnTo>
                  <a:pt x="123825" y="790277"/>
                </a:lnTo>
                <a:lnTo>
                  <a:pt x="1490095" y="0"/>
                </a:lnTo>
                <a:lnTo>
                  <a:pt x="1737401" y="0"/>
                </a:lnTo>
                <a:lnTo>
                  <a:pt x="92869" y="951249"/>
                </a:lnTo>
                <a:cubicBezTo>
                  <a:pt x="83458" y="956688"/>
                  <a:pt x="72780" y="959546"/>
                  <a:pt x="61913" y="959536"/>
                </a:cubicBezTo>
                <a:cubicBezTo>
                  <a:pt x="27719" y="959536"/>
                  <a:pt x="0" y="931818"/>
                  <a:pt x="0" y="897624"/>
                </a:cubicBezTo>
                <a:close/>
              </a:path>
            </a:pathLst>
          </a:custGeom>
          <a:solidFill>
            <a:schemeClr val="accent6"/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6" name="Freeform: Shape 15">
            <a:extLst>
              <a:ext uri="{FF2B5EF4-FFF2-40B4-BE49-F238E27FC236}">
                <a16:creationId xmlns:a16="http://schemas.microsoft.com/office/drawing/2014/main" id="{CE9CE183-B21E-41EB-A082-DF9C3AD659D5}"/>
              </a:ext>
            </a:extLst>
          </p:cNvPr>
          <p:cNvSpPr/>
          <p:nvPr userDrawn="1"/>
        </p:nvSpPr>
        <p:spPr>
          <a:xfrm flipH="1">
            <a:off x="0" y="2936831"/>
            <a:ext cx="159741" cy="552996"/>
          </a:xfrm>
          <a:custGeom>
            <a:avLst/>
            <a:gdLst>
              <a:gd name="connsiteX0" fmla="*/ 159741 w 159741"/>
              <a:gd name="connsiteY0" fmla="*/ 0 h 552996"/>
              <a:gd name="connsiteX1" fmla="*/ 159741 w 159741"/>
              <a:gd name="connsiteY1" fmla="*/ 552996 h 552996"/>
              <a:gd name="connsiteX2" fmla="*/ 141849 w 159741"/>
              <a:gd name="connsiteY2" fmla="*/ 543285 h 552996"/>
              <a:gd name="connsiteX3" fmla="*/ 0 w 159741"/>
              <a:gd name="connsiteY3" fmla="*/ 276498 h 552996"/>
              <a:gd name="connsiteX4" fmla="*/ 141849 w 159741"/>
              <a:gd name="connsiteY4" fmla="*/ 9711 h 55299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59741" h="552996">
                <a:moveTo>
                  <a:pt x="159741" y="0"/>
                </a:moveTo>
                <a:lnTo>
                  <a:pt x="159741" y="552996"/>
                </a:lnTo>
                <a:lnTo>
                  <a:pt x="141849" y="543285"/>
                </a:lnTo>
                <a:cubicBezTo>
                  <a:pt x="56268" y="485467"/>
                  <a:pt x="0" y="387554"/>
                  <a:pt x="0" y="276498"/>
                </a:cubicBezTo>
                <a:cubicBezTo>
                  <a:pt x="0" y="165443"/>
                  <a:pt x="56268" y="67529"/>
                  <a:pt x="141849" y="9711"/>
                </a:cubicBezTo>
                <a:close/>
              </a:path>
            </a:pathLst>
          </a:custGeom>
          <a:solidFill>
            <a:schemeClr val="accent4"/>
          </a:solidFill>
          <a:ln w="1270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8" name="Freeform: Shape 17">
            <a:extLst>
              <a:ext uri="{FF2B5EF4-FFF2-40B4-BE49-F238E27FC236}">
                <a16:creationId xmlns:a16="http://schemas.microsoft.com/office/drawing/2014/main" id="{1EA14BE8-FDD0-4434-9C3E-BFF78C22D9E3}"/>
              </a:ext>
            </a:extLst>
          </p:cNvPr>
          <p:cNvSpPr/>
          <p:nvPr userDrawn="1"/>
        </p:nvSpPr>
        <p:spPr>
          <a:xfrm flipH="1">
            <a:off x="0" y="5835649"/>
            <a:ext cx="1548180" cy="1022351"/>
          </a:xfrm>
          <a:custGeom>
            <a:avLst/>
            <a:gdLst>
              <a:gd name="connsiteX0" fmla="*/ 61913 w 1548180"/>
              <a:gd name="connsiteY0" fmla="*/ 0 h 1022351"/>
              <a:gd name="connsiteX1" fmla="*/ 1548180 w 1548180"/>
              <a:gd name="connsiteY1" fmla="*/ 0 h 1022351"/>
              <a:gd name="connsiteX2" fmla="*/ 1548180 w 1548180"/>
              <a:gd name="connsiteY2" fmla="*/ 123825 h 1022351"/>
              <a:gd name="connsiteX3" fmla="*/ 123825 w 1548180"/>
              <a:gd name="connsiteY3" fmla="*/ 123825 h 1022351"/>
              <a:gd name="connsiteX4" fmla="*/ 123825 w 1548180"/>
              <a:gd name="connsiteY4" fmla="*/ 1022351 h 1022351"/>
              <a:gd name="connsiteX5" fmla="*/ 0 w 1548180"/>
              <a:gd name="connsiteY5" fmla="*/ 1022351 h 1022351"/>
              <a:gd name="connsiteX6" fmla="*/ 0 w 1548180"/>
              <a:gd name="connsiteY6" fmla="*/ 61913 h 1022351"/>
              <a:gd name="connsiteX7" fmla="*/ 61913 w 1548180"/>
              <a:gd name="connsiteY7" fmla="*/ 0 h 102235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1548180" h="1022351">
                <a:moveTo>
                  <a:pt x="61913" y="0"/>
                </a:moveTo>
                <a:lnTo>
                  <a:pt x="1548180" y="0"/>
                </a:lnTo>
                <a:lnTo>
                  <a:pt x="1548180" y="123825"/>
                </a:lnTo>
                <a:lnTo>
                  <a:pt x="123825" y="123825"/>
                </a:lnTo>
                <a:lnTo>
                  <a:pt x="123825" y="1022351"/>
                </a:lnTo>
                <a:lnTo>
                  <a:pt x="0" y="1022351"/>
                </a:lnTo>
                <a:lnTo>
                  <a:pt x="0" y="61913"/>
                </a:lnTo>
                <a:cubicBezTo>
                  <a:pt x="0" y="27719"/>
                  <a:pt x="27719" y="0"/>
                  <a:pt x="61913" y="0"/>
                </a:cubicBezTo>
                <a:close/>
              </a:path>
            </a:pathLst>
          </a:custGeom>
          <a:solidFill>
            <a:schemeClr val="accent6"/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0" name="Freeform: Shape 19">
            <a:extLst>
              <a:ext uri="{FF2B5EF4-FFF2-40B4-BE49-F238E27FC236}">
                <a16:creationId xmlns:a16="http://schemas.microsoft.com/office/drawing/2014/main" id="{5C76330B-4C5E-463F-921A-D91F1F1F6049}"/>
              </a:ext>
            </a:extLst>
          </p:cNvPr>
          <p:cNvSpPr/>
          <p:nvPr userDrawn="1"/>
        </p:nvSpPr>
        <p:spPr>
          <a:xfrm flipH="1">
            <a:off x="3405056" y="5717905"/>
            <a:ext cx="1771609" cy="1140095"/>
          </a:xfrm>
          <a:custGeom>
            <a:avLst/>
            <a:gdLst>
              <a:gd name="connsiteX0" fmla="*/ 1561721 w 1771609"/>
              <a:gd name="connsiteY0" fmla="*/ 763041 h 1140095"/>
              <a:gd name="connsiteX1" fmla="*/ 1623024 w 1771609"/>
              <a:gd name="connsiteY1" fmla="*/ 792810 h 1140095"/>
              <a:gd name="connsiteX2" fmla="*/ 1711735 w 1771609"/>
              <a:gd name="connsiteY2" fmla="*/ 970132 h 1140095"/>
              <a:gd name="connsiteX3" fmla="*/ 1771609 w 1771609"/>
              <a:gd name="connsiteY3" fmla="*/ 1140095 h 1140095"/>
              <a:gd name="connsiteX4" fmla="*/ 1637225 w 1771609"/>
              <a:gd name="connsiteY4" fmla="*/ 1140095 h 1140095"/>
              <a:gd name="connsiteX5" fmla="*/ 1594820 w 1771609"/>
              <a:gd name="connsiteY5" fmla="*/ 1019711 h 1140095"/>
              <a:gd name="connsiteX6" fmla="*/ 1513200 w 1771609"/>
              <a:gd name="connsiteY6" fmla="*/ 856627 h 1140095"/>
              <a:gd name="connsiteX7" fmla="*/ 1538499 w 1771609"/>
              <a:gd name="connsiteY7" fmla="*/ 770415 h 1140095"/>
              <a:gd name="connsiteX8" fmla="*/ 1561721 w 1771609"/>
              <a:gd name="connsiteY8" fmla="*/ 763041 h 1140095"/>
              <a:gd name="connsiteX9" fmla="*/ 933455 w 1771609"/>
              <a:gd name="connsiteY9" fmla="*/ 161309 h 1140095"/>
              <a:gd name="connsiteX10" fmla="*/ 957797 w 1771609"/>
              <a:gd name="connsiteY10" fmla="*/ 167970 h 1140095"/>
              <a:gd name="connsiteX11" fmla="*/ 1286982 w 1771609"/>
              <a:gd name="connsiteY11" fmla="*/ 387616 h 1140095"/>
              <a:gd name="connsiteX12" fmla="*/ 1293725 w 1771609"/>
              <a:gd name="connsiteY12" fmla="*/ 477075 h 1140095"/>
              <a:gd name="connsiteX13" fmla="*/ 1245453 w 1771609"/>
              <a:gd name="connsiteY13" fmla="*/ 499154 h 1140095"/>
              <a:gd name="connsiteX14" fmla="*/ 1245167 w 1771609"/>
              <a:gd name="connsiteY14" fmla="*/ 499154 h 1140095"/>
              <a:gd name="connsiteX15" fmla="*/ 1203638 w 1771609"/>
              <a:gd name="connsiteY15" fmla="*/ 484104 h 1140095"/>
              <a:gd name="connsiteX16" fmla="*/ 900647 w 1771609"/>
              <a:gd name="connsiteY16" fmla="*/ 281508 h 1140095"/>
              <a:gd name="connsiteX17" fmla="*/ 872454 w 1771609"/>
              <a:gd name="connsiteY17" fmla="*/ 196164 h 1140095"/>
              <a:gd name="connsiteX18" fmla="*/ 933455 w 1771609"/>
              <a:gd name="connsiteY18" fmla="*/ 161309 h 1140095"/>
              <a:gd name="connsiteX19" fmla="*/ 256260 w 1771609"/>
              <a:gd name="connsiteY19" fmla="*/ 29 h 1140095"/>
              <a:gd name="connsiteX20" fmla="*/ 454020 w 1771609"/>
              <a:gd name="connsiteY20" fmla="*/ 13474 h 1140095"/>
              <a:gd name="connsiteX21" fmla="*/ 509236 w 1771609"/>
              <a:gd name="connsiteY21" fmla="*/ 84182 h 1140095"/>
              <a:gd name="connsiteX22" fmla="*/ 445829 w 1771609"/>
              <a:gd name="connsiteY22" fmla="*/ 139871 h 1140095"/>
              <a:gd name="connsiteX23" fmla="*/ 437447 w 1771609"/>
              <a:gd name="connsiteY23" fmla="*/ 139395 h 1140095"/>
              <a:gd name="connsiteX24" fmla="*/ 73211 w 1771609"/>
              <a:gd name="connsiteY24" fmla="*/ 137204 h 1140095"/>
              <a:gd name="connsiteX25" fmla="*/ 749 w 1771609"/>
              <a:gd name="connsiteY25" fmla="*/ 84082 h 1140095"/>
              <a:gd name="connsiteX26" fmla="*/ 53871 w 1771609"/>
              <a:gd name="connsiteY26" fmla="*/ 11621 h 1140095"/>
              <a:gd name="connsiteX27" fmla="*/ 58352 w 1771609"/>
              <a:gd name="connsiteY27" fmla="*/ 11093 h 1140095"/>
              <a:gd name="connsiteX28" fmla="*/ 256260 w 1771609"/>
              <a:gd name="connsiteY28" fmla="*/ 29 h 114009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</a:cxnLst>
            <a:rect l="l" t="t" r="r" b="b"/>
            <a:pathLst>
              <a:path w="1771609" h="1140095">
                <a:moveTo>
                  <a:pt x="1561721" y="763041"/>
                </a:moveTo>
                <a:cubicBezTo>
                  <a:pt x="1585506" y="760324"/>
                  <a:pt x="1609722" y="771249"/>
                  <a:pt x="1623024" y="792810"/>
                </a:cubicBezTo>
                <a:cubicBezTo>
                  <a:pt x="1656300" y="850065"/>
                  <a:pt x="1685920" y="909291"/>
                  <a:pt x="1711735" y="970132"/>
                </a:cubicBezTo>
                <a:lnTo>
                  <a:pt x="1771609" y="1140095"/>
                </a:lnTo>
                <a:lnTo>
                  <a:pt x="1637225" y="1140095"/>
                </a:lnTo>
                <a:lnTo>
                  <a:pt x="1594820" y="1019711"/>
                </a:lnTo>
                <a:cubicBezTo>
                  <a:pt x="1571072" y="963753"/>
                  <a:pt x="1543818" y="909282"/>
                  <a:pt x="1513200" y="856627"/>
                </a:cubicBezTo>
                <a:cubicBezTo>
                  <a:pt x="1496379" y="825834"/>
                  <a:pt x="1507704" y="787236"/>
                  <a:pt x="1538499" y="770415"/>
                </a:cubicBezTo>
                <a:cubicBezTo>
                  <a:pt x="1545912" y="766367"/>
                  <a:pt x="1553792" y="763946"/>
                  <a:pt x="1561721" y="763041"/>
                </a:cubicBezTo>
                <a:close/>
                <a:moveTo>
                  <a:pt x="933455" y="161309"/>
                </a:moveTo>
                <a:cubicBezTo>
                  <a:pt x="941693" y="161855"/>
                  <a:pt x="949959" y="164025"/>
                  <a:pt x="957797" y="167970"/>
                </a:cubicBezTo>
                <a:cubicBezTo>
                  <a:pt x="1076184" y="227289"/>
                  <a:pt x="1186759" y="301068"/>
                  <a:pt x="1286982" y="387616"/>
                </a:cubicBezTo>
                <a:cubicBezTo>
                  <a:pt x="1313547" y="410457"/>
                  <a:pt x="1316566" y="450510"/>
                  <a:pt x="1293725" y="477075"/>
                </a:cubicBezTo>
                <a:cubicBezTo>
                  <a:pt x="1281638" y="491137"/>
                  <a:pt x="1263998" y="499204"/>
                  <a:pt x="1245453" y="499154"/>
                </a:cubicBezTo>
                <a:lnTo>
                  <a:pt x="1245167" y="499154"/>
                </a:lnTo>
                <a:cubicBezTo>
                  <a:pt x="1229965" y="499301"/>
                  <a:pt x="1215220" y="493956"/>
                  <a:pt x="1203638" y="484104"/>
                </a:cubicBezTo>
                <a:cubicBezTo>
                  <a:pt x="1111407" y="404300"/>
                  <a:pt x="1009633" y="336248"/>
                  <a:pt x="900647" y="281508"/>
                </a:cubicBezTo>
                <a:cubicBezTo>
                  <a:pt x="869295" y="265726"/>
                  <a:pt x="856672" y="227516"/>
                  <a:pt x="872454" y="196164"/>
                </a:cubicBezTo>
                <a:cubicBezTo>
                  <a:pt x="884290" y="172650"/>
                  <a:pt x="908742" y="159670"/>
                  <a:pt x="933455" y="161309"/>
                </a:cubicBezTo>
                <a:close/>
                <a:moveTo>
                  <a:pt x="256260" y="29"/>
                </a:moveTo>
                <a:cubicBezTo>
                  <a:pt x="322331" y="427"/>
                  <a:pt x="388378" y="4909"/>
                  <a:pt x="454020" y="13474"/>
                </a:cubicBezTo>
                <a:cubicBezTo>
                  <a:pt x="488793" y="17752"/>
                  <a:pt x="513514" y="49409"/>
                  <a:pt x="509236" y="84182"/>
                </a:cubicBezTo>
                <a:cubicBezTo>
                  <a:pt x="505303" y="116151"/>
                  <a:pt x="478038" y="140098"/>
                  <a:pt x="445829" y="139871"/>
                </a:cubicBezTo>
                <a:cubicBezTo>
                  <a:pt x="443027" y="139899"/>
                  <a:pt x="440227" y="139740"/>
                  <a:pt x="437447" y="139395"/>
                </a:cubicBezTo>
                <a:cubicBezTo>
                  <a:pt x="316592" y="123615"/>
                  <a:pt x="194247" y="122878"/>
                  <a:pt x="73211" y="137204"/>
                </a:cubicBezTo>
                <a:cubicBezTo>
                  <a:pt x="38532" y="142545"/>
                  <a:pt x="6090" y="118762"/>
                  <a:pt x="749" y="84082"/>
                </a:cubicBezTo>
                <a:cubicBezTo>
                  <a:pt x="-4591" y="49403"/>
                  <a:pt x="19192" y="16961"/>
                  <a:pt x="53871" y="11621"/>
                </a:cubicBezTo>
                <a:cubicBezTo>
                  <a:pt x="55358" y="11392"/>
                  <a:pt x="56852" y="11216"/>
                  <a:pt x="58352" y="11093"/>
                </a:cubicBezTo>
                <a:cubicBezTo>
                  <a:pt x="124093" y="3319"/>
                  <a:pt x="190189" y="-369"/>
                  <a:pt x="256260" y="29"/>
                </a:cubicBezTo>
                <a:close/>
              </a:path>
            </a:pathLst>
          </a:custGeom>
          <a:solidFill>
            <a:schemeClr val="accent4"/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2" name="Freeform: Shape 21">
            <a:extLst>
              <a:ext uri="{FF2B5EF4-FFF2-40B4-BE49-F238E27FC236}">
                <a16:creationId xmlns:a16="http://schemas.microsoft.com/office/drawing/2014/main" id="{E494E364-7EA8-4D92-915D-75D1A3A67C07}"/>
              </a:ext>
            </a:extLst>
          </p:cNvPr>
          <p:cNvSpPr/>
          <p:nvPr userDrawn="1"/>
        </p:nvSpPr>
        <p:spPr>
          <a:xfrm flipH="1">
            <a:off x="4132972" y="6258755"/>
            <a:ext cx="1565940" cy="599245"/>
          </a:xfrm>
          <a:custGeom>
            <a:avLst/>
            <a:gdLst>
              <a:gd name="connsiteX0" fmla="*/ 782970 w 1565940"/>
              <a:gd name="connsiteY0" fmla="*/ 0 h 599245"/>
              <a:gd name="connsiteX1" fmla="*/ 1528042 w 1565940"/>
              <a:gd name="connsiteY1" fmla="*/ 480469 h 599245"/>
              <a:gd name="connsiteX2" fmla="*/ 1565940 w 1565940"/>
              <a:gd name="connsiteY2" fmla="*/ 599245 h 599245"/>
              <a:gd name="connsiteX3" fmla="*/ 0 w 1565940"/>
              <a:gd name="connsiteY3" fmla="*/ 599245 h 599245"/>
              <a:gd name="connsiteX4" fmla="*/ 37898 w 1565940"/>
              <a:gd name="connsiteY4" fmla="*/ 480469 h 599245"/>
              <a:gd name="connsiteX5" fmla="*/ 782970 w 1565940"/>
              <a:gd name="connsiteY5" fmla="*/ 0 h 59924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565940" h="599245">
                <a:moveTo>
                  <a:pt x="782970" y="0"/>
                </a:moveTo>
                <a:cubicBezTo>
                  <a:pt x="1117910" y="0"/>
                  <a:pt x="1405287" y="198118"/>
                  <a:pt x="1528042" y="480469"/>
                </a:cubicBezTo>
                <a:lnTo>
                  <a:pt x="1565940" y="599245"/>
                </a:lnTo>
                <a:lnTo>
                  <a:pt x="0" y="599245"/>
                </a:lnTo>
                <a:lnTo>
                  <a:pt x="37898" y="480469"/>
                </a:lnTo>
                <a:cubicBezTo>
                  <a:pt x="160653" y="198118"/>
                  <a:pt x="448030" y="0"/>
                  <a:pt x="782970" y="0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E0E11BF3-02E8-4EB7-818E-652B82CF2C9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389888" y="1234440"/>
            <a:ext cx="3236976" cy="4069080"/>
          </a:xfrm>
        </p:spPr>
        <p:txBody>
          <a:bodyPr/>
          <a:lstStyle>
            <a:lvl1pPr algn="ctr">
              <a:defRPr>
                <a:solidFill>
                  <a:schemeClr val="bg1"/>
                </a:solidFill>
              </a:defRPr>
            </a:lvl1pPr>
          </a:lstStyle>
          <a:p>
            <a:r>
              <a:rPr lang="de-DE"/>
              <a:t>Mastertitelformat bearbeiten</a:t>
            </a:r>
            <a:endParaRPr lang="en-US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254D3190-B78C-42F1-9D62-F523886BBE51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1682496" y="6356350"/>
            <a:ext cx="1545336" cy="365125"/>
          </a:xfrm>
        </p:spPr>
        <p:txBody>
          <a:bodyPr/>
          <a:lstStyle>
            <a:lvl1pPr>
              <a:defRPr>
                <a:latin typeface="+mn-lt"/>
              </a:defRPr>
            </a:lvl1pPr>
          </a:lstStyle>
          <a:p>
            <a:pPr>
              <a:defRPr/>
            </a:pPr>
            <a:r>
              <a:rPr lang="en-US" dirty="0">
                <a:solidFill>
                  <a:prstClr val="black">
                    <a:tint val="75000"/>
                  </a:prstClr>
                </a:solidFill>
              </a:rPr>
              <a:t>9/3/20XX</a:t>
            </a: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EA381C40-F9FC-4D58-8508-F0632DF5A01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6099048" y="6356350"/>
            <a:ext cx="4114800" cy="365125"/>
          </a:xfrm>
        </p:spPr>
        <p:txBody>
          <a:bodyPr/>
          <a:lstStyle>
            <a:lvl1pPr algn="l">
              <a:defRPr>
                <a:latin typeface="+mn-lt"/>
              </a:defRPr>
            </a:lvl1pPr>
          </a:lstStyle>
          <a:p>
            <a:pPr algn="l">
              <a:defRPr/>
            </a:pPr>
            <a:r>
              <a:rPr lang="en-US" dirty="0">
                <a:solidFill>
                  <a:prstClr val="black">
                    <a:tint val="75000"/>
                  </a:prstClr>
                </a:solidFill>
              </a:rPr>
              <a:t>Presentation Title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101CBCC-4CC2-49BD-B155-01E0F4D798B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0506456" y="6356350"/>
            <a:ext cx="850392" cy="365125"/>
          </a:xfrm>
        </p:spPr>
        <p:txBody>
          <a:bodyPr/>
          <a:lstStyle>
            <a:lvl1pPr>
              <a:defRPr>
                <a:latin typeface="+mn-lt"/>
              </a:defRPr>
            </a:lvl1pPr>
          </a:lstStyle>
          <a:p>
            <a:pPr>
              <a:defRPr/>
            </a:pPr>
            <a:fld id="{D76B855D-E9CC-4FF8-AD85-6CDC7B89A0D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‹Nr.›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Content Placeholder 2">
            <a:extLst>
              <a:ext uri="{FF2B5EF4-FFF2-40B4-BE49-F238E27FC236}">
                <a16:creationId xmlns:a16="http://schemas.microsoft.com/office/drawing/2014/main" id="{4753B078-30BA-4AB9-A020-EE8D9404B69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665976" y="2551176"/>
            <a:ext cx="4709160" cy="1755648"/>
          </a:xfrm>
        </p:spPr>
        <p:txBody>
          <a:bodyPr/>
          <a:lstStyle>
            <a:lvl1pPr marL="0" indent="0">
              <a:buNone/>
              <a:defRPr sz="2400"/>
            </a:lvl1pPr>
            <a:lvl2pPr marL="228600">
              <a:defRPr sz="1800"/>
            </a:lvl2pPr>
            <a:lvl3pPr marL="457200">
              <a:defRPr sz="1800"/>
            </a:lvl3pPr>
          </a:lstStyle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</p:txBody>
      </p:sp>
    </p:spTree>
    <p:extLst>
      <p:ext uri="{BB962C8B-B14F-4D97-AF65-F5344CB8AC3E}">
        <p14:creationId xmlns:p14="http://schemas.microsoft.com/office/powerpoint/2010/main" val="82677912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Le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F7024287-C9B9-48AC-8E4D-A282DE2F44F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+mn-lt"/>
              </a:defRPr>
            </a:lvl1pPr>
          </a:lstStyle>
          <a:p>
            <a:pPr>
              <a:defRPr/>
            </a:pPr>
            <a:r>
              <a:rPr lang="en-US" dirty="0">
                <a:solidFill>
                  <a:prstClr val="black">
                    <a:tint val="75000"/>
                  </a:prstClr>
                </a:solidFill>
              </a:rPr>
              <a:t>9/3/20XX</a:t>
            </a:r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2D34C9A2-75A7-4164-B3B8-E6A9D60BA0B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+mn-lt"/>
              </a:defRPr>
            </a:lvl1pPr>
          </a:lstStyle>
          <a:p>
            <a:pPr>
              <a:defRPr/>
            </a:pPr>
            <a:r>
              <a:rPr lang="en-US" dirty="0">
                <a:solidFill>
                  <a:prstClr val="black">
                    <a:tint val="75000"/>
                  </a:prstClr>
                </a:solidFill>
              </a:rPr>
              <a:t>Presentation Title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CBE73CE-2859-4D49-A9EC-26AF3FBDF6A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latin typeface="+mn-lt"/>
              </a:defRPr>
            </a:lvl1pPr>
          </a:lstStyle>
          <a:p>
            <a:pPr>
              <a:defRPr/>
            </a:pPr>
            <a:fld id="{D76B855D-E9CC-4FF8-AD85-6CDC7B89A0D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‹Nr.›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reeform: Shape 4">
            <a:extLst>
              <a:ext uri="{FF2B5EF4-FFF2-40B4-BE49-F238E27FC236}">
                <a16:creationId xmlns:a16="http://schemas.microsoft.com/office/drawing/2014/main" id="{AA5ED585-FEBB-4DAD-84C0-97BEE6C360C3}"/>
              </a:ext>
            </a:extLst>
          </p:cNvPr>
          <p:cNvSpPr/>
          <p:nvPr/>
        </p:nvSpPr>
        <p:spPr>
          <a:xfrm rot="16200000">
            <a:off x="-388933" y="4841194"/>
            <a:ext cx="1737401" cy="959536"/>
          </a:xfrm>
          <a:custGeom>
            <a:avLst/>
            <a:gdLst>
              <a:gd name="connsiteX0" fmla="*/ 0 w 1737401"/>
              <a:gd name="connsiteY0" fmla="*/ 0 h 959536"/>
              <a:gd name="connsiteX1" fmla="*/ 123825 w 1737401"/>
              <a:gd name="connsiteY1" fmla="*/ 0 h 959536"/>
              <a:gd name="connsiteX2" fmla="*/ 123825 w 1737401"/>
              <a:gd name="connsiteY2" fmla="*/ 790277 h 959536"/>
              <a:gd name="connsiteX3" fmla="*/ 1490095 w 1737401"/>
              <a:gd name="connsiteY3" fmla="*/ 0 h 959536"/>
              <a:gd name="connsiteX4" fmla="*/ 1737401 w 1737401"/>
              <a:gd name="connsiteY4" fmla="*/ 0 h 959536"/>
              <a:gd name="connsiteX5" fmla="*/ 92869 w 1737401"/>
              <a:gd name="connsiteY5" fmla="*/ 951249 h 959536"/>
              <a:gd name="connsiteX6" fmla="*/ 61913 w 1737401"/>
              <a:gd name="connsiteY6" fmla="*/ 959536 h 959536"/>
              <a:gd name="connsiteX7" fmla="*/ 0 w 1737401"/>
              <a:gd name="connsiteY7" fmla="*/ 897624 h 95953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1737401" h="959536">
                <a:moveTo>
                  <a:pt x="0" y="0"/>
                </a:moveTo>
                <a:lnTo>
                  <a:pt x="123825" y="0"/>
                </a:lnTo>
                <a:lnTo>
                  <a:pt x="123825" y="790277"/>
                </a:lnTo>
                <a:lnTo>
                  <a:pt x="1490095" y="0"/>
                </a:lnTo>
                <a:lnTo>
                  <a:pt x="1737401" y="0"/>
                </a:lnTo>
                <a:lnTo>
                  <a:pt x="92869" y="951249"/>
                </a:lnTo>
                <a:cubicBezTo>
                  <a:pt x="83458" y="956688"/>
                  <a:pt x="72780" y="959546"/>
                  <a:pt x="61913" y="959536"/>
                </a:cubicBezTo>
                <a:cubicBezTo>
                  <a:pt x="27719" y="959536"/>
                  <a:pt x="0" y="931818"/>
                  <a:pt x="0" y="897624"/>
                </a:cubicBezTo>
                <a:close/>
              </a:path>
            </a:pathLst>
          </a:custGeom>
          <a:solidFill>
            <a:schemeClr val="accent6"/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Freeform: Shape 5">
            <a:extLst>
              <a:ext uri="{FF2B5EF4-FFF2-40B4-BE49-F238E27FC236}">
                <a16:creationId xmlns:a16="http://schemas.microsoft.com/office/drawing/2014/main" id="{EF6AC352-A720-4DB3-87CA-A33B0607CA2F}"/>
              </a:ext>
            </a:extLst>
          </p:cNvPr>
          <p:cNvSpPr/>
          <p:nvPr/>
        </p:nvSpPr>
        <p:spPr>
          <a:xfrm>
            <a:off x="10494433" y="2"/>
            <a:ext cx="849328" cy="357668"/>
          </a:xfrm>
          <a:custGeom>
            <a:avLst/>
            <a:gdLst>
              <a:gd name="connsiteX0" fmla="*/ 0 w 1135066"/>
              <a:gd name="connsiteY0" fmla="*/ 0 h 477997"/>
              <a:gd name="connsiteX1" fmla="*/ 1135066 w 1135066"/>
              <a:gd name="connsiteY1" fmla="*/ 0 h 477997"/>
              <a:gd name="connsiteX2" fmla="*/ 1133370 w 1135066"/>
              <a:gd name="connsiteY2" fmla="*/ 16827 h 477997"/>
              <a:gd name="connsiteX3" fmla="*/ 567533 w 1135066"/>
              <a:gd name="connsiteY3" fmla="*/ 477997 h 477997"/>
              <a:gd name="connsiteX4" fmla="*/ 1696 w 1135066"/>
              <a:gd name="connsiteY4" fmla="*/ 16827 h 47799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135066" h="477997">
                <a:moveTo>
                  <a:pt x="0" y="0"/>
                </a:moveTo>
                <a:lnTo>
                  <a:pt x="1135066" y="0"/>
                </a:lnTo>
                <a:lnTo>
                  <a:pt x="1133370" y="16827"/>
                </a:lnTo>
                <a:cubicBezTo>
                  <a:pt x="1079514" y="280016"/>
                  <a:pt x="846644" y="477997"/>
                  <a:pt x="567533" y="477997"/>
                </a:cubicBezTo>
                <a:cubicBezTo>
                  <a:pt x="288422" y="477997"/>
                  <a:pt x="55552" y="280016"/>
                  <a:pt x="1696" y="16827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294648955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Nur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F7024287-C9B9-48AC-8E4D-A282DE2F44F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+mn-lt"/>
              </a:defRPr>
            </a:lvl1pPr>
          </a:lstStyle>
          <a:p>
            <a:pPr>
              <a:defRPr/>
            </a:pPr>
            <a:r>
              <a:rPr lang="en-US" dirty="0">
                <a:solidFill>
                  <a:prstClr val="black">
                    <a:tint val="75000"/>
                  </a:prstClr>
                </a:solidFill>
              </a:rPr>
              <a:t>9/3/20XX</a:t>
            </a:r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2D34C9A2-75A7-4164-B3B8-E6A9D60BA0B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+mn-lt"/>
              </a:defRPr>
            </a:lvl1pPr>
          </a:lstStyle>
          <a:p>
            <a:pPr>
              <a:defRPr/>
            </a:pPr>
            <a:r>
              <a:rPr lang="en-US" dirty="0">
                <a:solidFill>
                  <a:prstClr val="black">
                    <a:tint val="75000"/>
                  </a:prstClr>
                </a:solidFill>
              </a:rPr>
              <a:t>Presentation Title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CBE73CE-2859-4D49-A9EC-26AF3FBDF6A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latin typeface="+mn-lt"/>
              </a:defRPr>
            </a:lvl1pPr>
          </a:lstStyle>
          <a:p>
            <a:pPr>
              <a:defRPr/>
            </a:pPr>
            <a:fld id="{D76B855D-E9CC-4FF8-AD85-6CDC7B89A0D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‹Nr.›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reeform: Shape 4">
            <a:extLst>
              <a:ext uri="{FF2B5EF4-FFF2-40B4-BE49-F238E27FC236}">
                <a16:creationId xmlns:a16="http://schemas.microsoft.com/office/drawing/2014/main" id="{AA5ED585-FEBB-4DAD-84C0-97BEE6C360C3}"/>
              </a:ext>
            </a:extLst>
          </p:cNvPr>
          <p:cNvSpPr/>
          <p:nvPr/>
        </p:nvSpPr>
        <p:spPr>
          <a:xfrm rot="16200000">
            <a:off x="-388933" y="4841194"/>
            <a:ext cx="1737401" cy="959536"/>
          </a:xfrm>
          <a:custGeom>
            <a:avLst/>
            <a:gdLst>
              <a:gd name="connsiteX0" fmla="*/ 0 w 1737401"/>
              <a:gd name="connsiteY0" fmla="*/ 0 h 959536"/>
              <a:gd name="connsiteX1" fmla="*/ 123825 w 1737401"/>
              <a:gd name="connsiteY1" fmla="*/ 0 h 959536"/>
              <a:gd name="connsiteX2" fmla="*/ 123825 w 1737401"/>
              <a:gd name="connsiteY2" fmla="*/ 790277 h 959536"/>
              <a:gd name="connsiteX3" fmla="*/ 1490095 w 1737401"/>
              <a:gd name="connsiteY3" fmla="*/ 0 h 959536"/>
              <a:gd name="connsiteX4" fmla="*/ 1737401 w 1737401"/>
              <a:gd name="connsiteY4" fmla="*/ 0 h 959536"/>
              <a:gd name="connsiteX5" fmla="*/ 92869 w 1737401"/>
              <a:gd name="connsiteY5" fmla="*/ 951249 h 959536"/>
              <a:gd name="connsiteX6" fmla="*/ 61913 w 1737401"/>
              <a:gd name="connsiteY6" fmla="*/ 959536 h 959536"/>
              <a:gd name="connsiteX7" fmla="*/ 0 w 1737401"/>
              <a:gd name="connsiteY7" fmla="*/ 897624 h 95953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1737401" h="959536">
                <a:moveTo>
                  <a:pt x="0" y="0"/>
                </a:moveTo>
                <a:lnTo>
                  <a:pt x="123825" y="0"/>
                </a:lnTo>
                <a:lnTo>
                  <a:pt x="123825" y="790277"/>
                </a:lnTo>
                <a:lnTo>
                  <a:pt x="1490095" y="0"/>
                </a:lnTo>
                <a:lnTo>
                  <a:pt x="1737401" y="0"/>
                </a:lnTo>
                <a:lnTo>
                  <a:pt x="92869" y="951249"/>
                </a:lnTo>
                <a:cubicBezTo>
                  <a:pt x="83458" y="956688"/>
                  <a:pt x="72780" y="959546"/>
                  <a:pt x="61913" y="959536"/>
                </a:cubicBezTo>
                <a:cubicBezTo>
                  <a:pt x="27719" y="959536"/>
                  <a:pt x="0" y="931818"/>
                  <a:pt x="0" y="897624"/>
                </a:cubicBezTo>
                <a:close/>
              </a:path>
            </a:pathLst>
          </a:custGeom>
          <a:solidFill>
            <a:schemeClr val="accent6"/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Freeform: Shape 5">
            <a:extLst>
              <a:ext uri="{FF2B5EF4-FFF2-40B4-BE49-F238E27FC236}">
                <a16:creationId xmlns:a16="http://schemas.microsoft.com/office/drawing/2014/main" id="{EF6AC352-A720-4DB3-87CA-A33B0607CA2F}"/>
              </a:ext>
            </a:extLst>
          </p:cNvPr>
          <p:cNvSpPr/>
          <p:nvPr/>
        </p:nvSpPr>
        <p:spPr>
          <a:xfrm>
            <a:off x="10494433" y="2"/>
            <a:ext cx="849328" cy="357668"/>
          </a:xfrm>
          <a:custGeom>
            <a:avLst/>
            <a:gdLst>
              <a:gd name="connsiteX0" fmla="*/ 0 w 1135066"/>
              <a:gd name="connsiteY0" fmla="*/ 0 h 477997"/>
              <a:gd name="connsiteX1" fmla="*/ 1135066 w 1135066"/>
              <a:gd name="connsiteY1" fmla="*/ 0 h 477997"/>
              <a:gd name="connsiteX2" fmla="*/ 1133370 w 1135066"/>
              <a:gd name="connsiteY2" fmla="*/ 16827 h 477997"/>
              <a:gd name="connsiteX3" fmla="*/ 567533 w 1135066"/>
              <a:gd name="connsiteY3" fmla="*/ 477997 h 477997"/>
              <a:gd name="connsiteX4" fmla="*/ 1696 w 1135066"/>
              <a:gd name="connsiteY4" fmla="*/ 16827 h 47799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135066" h="477997">
                <a:moveTo>
                  <a:pt x="0" y="0"/>
                </a:moveTo>
                <a:lnTo>
                  <a:pt x="1135066" y="0"/>
                </a:lnTo>
                <a:lnTo>
                  <a:pt x="1133370" y="16827"/>
                </a:lnTo>
                <a:cubicBezTo>
                  <a:pt x="1079514" y="280016"/>
                  <a:pt x="846644" y="477997"/>
                  <a:pt x="567533" y="477997"/>
                </a:cubicBezTo>
                <a:cubicBezTo>
                  <a:pt x="288422" y="477997"/>
                  <a:pt x="55552" y="280016"/>
                  <a:pt x="1696" y="16827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7" name="Title 6">
            <a:extLst>
              <a:ext uri="{FF2B5EF4-FFF2-40B4-BE49-F238E27FC236}">
                <a16:creationId xmlns:a16="http://schemas.microsoft.com/office/drawing/2014/main" id="{C9A1C714-6A0E-456D-A2E2-6288C0EA077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/>
              <a:t>Mastertitelformat bearbeiten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35405683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Inhalt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CFFC812-4DB6-4F98-9404-29C191D3BAD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de-DE"/>
              <a:t>Mastertitelformat bearbeiten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2F0855E-0CD6-47DD-B648-4C84C783D78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ED50082B-17D7-4D61-8AEB-81517D85D25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de-DE"/>
              <a:t>Mastertextformat bearbeiten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1A70783-FF31-4C4E-9196-EB169B20974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+mn-lt"/>
              </a:defRPr>
            </a:lvl1pPr>
          </a:lstStyle>
          <a:p>
            <a:pPr>
              <a:defRPr/>
            </a:pPr>
            <a:r>
              <a:rPr lang="en-US" dirty="0">
                <a:solidFill>
                  <a:prstClr val="black">
                    <a:tint val="75000"/>
                  </a:prstClr>
                </a:solidFill>
              </a:rPr>
              <a:t>9/3/20XX</a:t>
            </a: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D92E260-747D-40FD-A062-9DD5E6835AB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+mn-lt"/>
              </a:defRPr>
            </a:lvl1pPr>
          </a:lstStyle>
          <a:p>
            <a:pPr>
              <a:defRPr/>
            </a:pPr>
            <a:r>
              <a:rPr lang="en-US" dirty="0">
                <a:solidFill>
                  <a:prstClr val="black">
                    <a:tint val="75000"/>
                  </a:prstClr>
                </a:solidFill>
              </a:rPr>
              <a:t>Presentation Title</a:t>
            </a: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887E50A0-1E05-49C5-88C9-46267751201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latin typeface="+mn-lt"/>
              </a:defRPr>
            </a:lvl1pPr>
          </a:lstStyle>
          <a:p>
            <a:pPr>
              <a:defRPr/>
            </a:pPr>
            <a:fld id="{D76B855D-E9CC-4FF8-AD85-6CDC7B89A0D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‹Nr.›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Freeform: Shape 7">
            <a:extLst>
              <a:ext uri="{FF2B5EF4-FFF2-40B4-BE49-F238E27FC236}">
                <a16:creationId xmlns:a16="http://schemas.microsoft.com/office/drawing/2014/main" id="{2C155C63-9F58-4422-B669-F97486280671}"/>
              </a:ext>
            </a:extLst>
          </p:cNvPr>
          <p:cNvSpPr/>
          <p:nvPr/>
        </p:nvSpPr>
        <p:spPr>
          <a:xfrm rot="16200000">
            <a:off x="-388933" y="4841194"/>
            <a:ext cx="1737401" cy="959536"/>
          </a:xfrm>
          <a:custGeom>
            <a:avLst/>
            <a:gdLst>
              <a:gd name="connsiteX0" fmla="*/ 0 w 1737401"/>
              <a:gd name="connsiteY0" fmla="*/ 0 h 959536"/>
              <a:gd name="connsiteX1" fmla="*/ 123825 w 1737401"/>
              <a:gd name="connsiteY1" fmla="*/ 0 h 959536"/>
              <a:gd name="connsiteX2" fmla="*/ 123825 w 1737401"/>
              <a:gd name="connsiteY2" fmla="*/ 790277 h 959536"/>
              <a:gd name="connsiteX3" fmla="*/ 1490095 w 1737401"/>
              <a:gd name="connsiteY3" fmla="*/ 0 h 959536"/>
              <a:gd name="connsiteX4" fmla="*/ 1737401 w 1737401"/>
              <a:gd name="connsiteY4" fmla="*/ 0 h 959536"/>
              <a:gd name="connsiteX5" fmla="*/ 92869 w 1737401"/>
              <a:gd name="connsiteY5" fmla="*/ 951249 h 959536"/>
              <a:gd name="connsiteX6" fmla="*/ 61913 w 1737401"/>
              <a:gd name="connsiteY6" fmla="*/ 959536 h 959536"/>
              <a:gd name="connsiteX7" fmla="*/ 0 w 1737401"/>
              <a:gd name="connsiteY7" fmla="*/ 897624 h 95953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1737401" h="959536">
                <a:moveTo>
                  <a:pt x="0" y="0"/>
                </a:moveTo>
                <a:lnTo>
                  <a:pt x="123825" y="0"/>
                </a:lnTo>
                <a:lnTo>
                  <a:pt x="123825" y="790277"/>
                </a:lnTo>
                <a:lnTo>
                  <a:pt x="1490095" y="0"/>
                </a:lnTo>
                <a:lnTo>
                  <a:pt x="1737401" y="0"/>
                </a:lnTo>
                <a:lnTo>
                  <a:pt x="92869" y="951249"/>
                </a:lnTo>
                <a:cubicBezTo>
                  <a:pt x="83458" y="956688"/>
                  <a:pt x="72780" y="959546"/>
                  <a:pt x="61913" y="959536"/>
                </a:cubicBezTo>
                <a:cubicBezTo>
                  <a:pt x="27719" y="959536"/>
                  <a:pt x="0" y="931818"/>
                  <a:pt x="0" y="897624"/>
                </a:cubicBezTo>
                <a:close/>
              </a:path>
            </a:pathLst>
          </a:custGeom>
          <a:solidFill>
            <a:schemeClr val="accent6"/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9" name="Freeform: Shape 8">
            <a:extLst>
              <a:ext uri="{FF2B5EF4-FFF2-40B4-BE49-F238E27FC236}">
                <a16:creationId xmlns:a16="http://schemas.microsoft.com/office/drawing/2014/main" id="{385DBA62-0EDB-47AA-86C7-90463BC9B308}"/>
              </a:ext>
            </a:extLst>
          </p:cNvPr>
          <p:cNvSpPr/>
          <p:nvPr/>
        </p:nvSpPr>
        <p:spPr>
          <a:xfrm>
            <a:off x="10494433" y="2"/>
            <a:ext cx="849328" cy="357668"/>
          </a:xfrm>
          <a:custGeom>
            <a:avLst/>
            <a:gdLst>
              <a:gd name="connsiteX0" fmla="*/ 0 w 1135066"/>
              <a:gd name="connsiteY0" fmla="*/ 0 h 477997"/>
              <a:gd name="connsiteX1" fmla="*/ 1135066 w 1135066"/>
              <a:gd name="connsiteY1" fmla="*/ 0 h 477997"/>
              <a:gd name="connsiteX2" fmla="*/ 1133370 w 1135066"/>
              <a:gd name="connsiteY2" fmla="*/ 16827 h 477997"/>
              <a:gd name="connsiteX3" fmla="*/ 567533 w 1135066"/>
              <a:gd name="connsiteY3" fmla="*/ 477997 h 477997"/>
              <a:gd name="connsiteX4" fmla="*/ 1696 w 1135066"/>
              <a:gd name="connsiteY4" fmla="*/ 16827 h 47799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135066" h="477997">
                <a:moveTo>
                  <a:pt x="0" y="0"/>
                </a:moveTo>
                <a:lnTo>
                  <a:pt x="1135066" y="0"/>
                </a:lnTo>
                <a:lnTo>
                  <a:pt x="1133370" y="16827"/>
                </a:lnTo>
                <a:cubicBezTo>
                  <a:pt x="1079514" y="280016"/>
                  <a:pt x="846644" y="477997"/>
                  <a:pt x="567533" y="477997"/>
                </a:cubicBezTo>
                <a:cubicBezTo>
                  <a:pt x="288422" y="477997"/>
                  <a:pt x="55552" y="280016"/>
                  <a:pt x="1696" y="16827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718628127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Bild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21D7521-E43D-41D1-B458-26B20DC6DDD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de-DE"/>
              <a:t>Mastertitelformat bearbeiten</a:t>
            </a:r>
            <a:endParaRPr lang="en-US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A2472CF2-2653-4B98-A416-D7A0A860ECE0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de-DE"/>
              <a:t>Bild durch Klicken auf Symbol hinzufügen</a:t>
            </a:r>
            <a:endParaRPr lang="en-US" dirty="0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A6EF87F5-0B10-4AC7-9599-F088C5E796D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de-DE"/>
              <a:t>Mastertextformat bearbeiten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62A07CB7-0520-4D64-B76C-C31AC557832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+mn-lt"/>
              </a:defRPr>
            </a:lvl1pPr>
          </a:lstStyle>
          <a:p>
            <a:pPr>
              <a:defRPr/>
            </a:pPr>
            <a:r>
              <a:rPr lang="en-US" dirty="0">
                <a:solidFill>
                  <a:prstClr val="black">
                    <a:tint val="75000"/>
                  </a:prstClr>
                </a:solidFill>
              </a:rPr>
              <a:t>9/3/20XX</a:t>
            </a: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92EEB226-AD45-45DF-AAB5-5513AE732A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+mn-lt"/>
              </a:defRPr>
            </a:lvl1pPr>
          </a:lstStyle>
          <a:p>
            <a:pPr>
              <a:defRPr/>
            </a:pPr>
            <a:r>
              <a:rPr lang="en-US" dirty="0">
                <a:solidFill>
                  <a:prstClr val="black">
                    <a:tint val="75000"/>
                  </a:prstClr>
                </a:solidFill>
              </a:rPr>
              <a:t>Presentation Title</a:t>
            </a: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95E96AEB-9481-4CCE-B110-FEDD334835B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latin typeface="+mn-lt"/>
              </a:defRPr>
            </a:lvl1pPr>
          </a:lstStyle>
          <a:p>
            <a:pPr>
              <a:defRPr/>
            </a:pPr>
            <a:fld id="{D76B855D-E9CC-4FF8-AD85-6CDC7B89A0D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‹Nr.›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Freeform: Shape 7">
            <a:extLst>
              <a:ext uri="{FF2B5EF4-FFF2-40B4-BE49-F238E27FC236}">
                <a16:creationId xmlns:a16="http://schemas.microsoft.com/office/drawing/2014/main" id="{6BA9707F-7BCE-464F-BF45-E216527084EE}"/>
              </a:ext>
            </a:extLst>
          </p:cNvPr>
          <p:cNvSpPr/>
          <p:nvPr/>
        </p:nvSpPr>
        <p:spPr>
          <a:xfrm rot="16200000">
            <a:off x="-388933" y="4841194"/>
            <a:ext cx="1737401" cy="959536"/>
          </a:xfrm>
          <a:custGeom>
            <a:avLst/>
            <a:gdLst>
              <a:gd name="connsiteX0" fmla="*/ 0 w 1737401"/>
              <a:gd name="connsiteY0" fmla="*/ 0 h 959536"/>
              <a:gd name="connsiteX1" fmla="*/ 123825 w 1737401"/>
              <a:gd name="connsiteY1" fmla="*/ 0 h 959536"/>
              <a:gd name="connsiteX2" fmla="*/ 123825 w 1737401"/>
              <a:gd name="connsiteY2" fmla="*/ 790277 h 959536"/>
              <a:gd name="connsiteX3" fmla="*/ 1490095 w 1737401"/>
              <a:gd name="connsiteY3" fmla="*/ 0 h 959536"/>
              <a:gd name="connsiteX4" fmla="*/ 1737401 w 1737401"/>
              <a:gd name="connsiteY4" fmla="*/ 0 h 959536"/>
              <a:gd name="connsiteX5" fmla="*/ 92869 w 1737401"/>
              <a:gd name="connsiteY5" fmla="*/ 951249 h 959536"/>
              <a:gd name="connsiteX6" fmla="*/ 61913 w 1737401"/>
              <a:gd name="connsiteY6" fmla="*/ 959536 h 959536"/>
              <a:gd name="connsiteX7" fmla="*/ 0 w 1737401"/>
              <a:gd name="connsiteY7" fmla="*/ 897624 h 95953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1737401" h="959536">
                <a:moveTo>
                  <a:pt x="0" y="0"/>
                </a:moveTo>
                <a:lnTo>
                  <a:pt x="123825" y="0"/>
                </a:lnTo>
                <a:lnTo>
                  <a:pt x="123825" y="790277"/>
                </a:lnTo>
                <a:lnTo>
                  <a:pt x="1490095" y="0"/>
                </a:lnTo>
                <a:lnTo>
                  <a:pt x="1737401" y="0"/>
                </a:lnTo>
                <a:lnTo>
                  <a:pt x="92869" y="951249"/>
                </a:lnTo>
                <a:cubicBezTo>
                  <a:pt x="83458" y="956688"/>
                  <a:pt x="72780" y="959546"/>
                  <a:pt x="61913" y="959536"/>
                </a:cubicBezTo>
                <a:cubicBezTo>
                  <a:pt x="27719" y="959536"/>
                  <a:pt x="0" y="931818"/>
                  <a:pt x="0" y="897624"/>
                </a:cubicBezTo>
                <a:close/>
              </a:path>
            </a:pathLst>
          </a:custGeom>
          <a:solidFill>
            <a:schemeClr val="accent6"/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9" name="Freeform: Shape 8">
            <a:extLst>
              <a:ext uri="{FF2B5EF4-FFF2-40B4-BE49-F238E27FC236}">
                <a16:creationId xmlns:a16="http://schemas.microsoft.com/office/drawing/2014/main" id="{BC589723-2CC8-49D1-B4E1-36FECED6A2D7}"/>
              </a:ext>
            </a:extLst>
          </p:cNvPr>
          <p:cNvSpPr/>
          <p:nvPr/>
        </p:nvSpPr>
        <p:spPr>
          <a:xfrm>
            <a:off x="10494433" y="2"/>
            <a:ext cx="849328" cy="357668"/>
          </a:xfrm>
          <a:custGeom>
            <a:avLst/>
            <a:gdLst>
              <a:gd name="connsiteX0" fmla="*/ 0 w 1135066"/>
              <a:gd name="connsiteY0" fmla="*/ 0 h 477997"/>
              <a:gd name="connsiteX1" fmla="*/ 1135066 w 1135066"/>
              <a:gd name="connsiteY1" fmla="*/ 0 h 477997"/>
              <a:gd name="connsiteX2" fmla="*/ 1133370 w 1135066"/>
              <a:gd name="connsiteY2" fmla="*/ 16827 h 477997"/>
              <a:gd name="connsiteX3" fmla="*/ 567533 w 1135066"/>
              <a:gd name="connsiteY3" fmla="*/ 477997 h 477997"/>
              <a:gd name="connsiteX4" fmla="*/ 1696 w 1135066"/>
              <a:gd name="connsiteY4" fmla="*/ 16827 h 47799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135066" h="477997">
                <a:moveTo>
                  <a:pt x="0" y="0"/>
                </a:moveTo>
                <a:lnTo>
                  <a:pt x="1135066" y="0"/>
                </a:lnTo>
                <a:lnTo>
                  <a:pt x="1133370" y="16827"/>
                </a:lnTo>
                <a:cubicBezTo>
                  <a:pt x="1079514" y="280016"/>
                  <a:pt x="846644" y="477997"/>
                  <a:pt x="567533" y="477997"/>
                </a:cubicBezTo>
                <a:cubicBezTo>
                  <a:pt x="288422" y="477997"/>
                  <a:pt x="55552" y="280016"/>
                  <a:pt x="1696" y="16827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31401258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17EC5685-19F1-49DA-ADE5-D5D32F1659B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de-DE"/>
              <a:t>Mastertitelformat bearbeiten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FFC0A4D-22A1-4554-B5DE-887974F4DF9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99D5CDC-F2CE-410E-AD13-DDC235C71C6F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 cap="none" spc="0" baseline="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r>
              <a:rPr lang="en-US" dirty="0">
                <a:solidFill>
                  <a:prstClr val="black">
                    <a:tint val="75000"/>
                  </a:prstClr>
                </a:solidFill>
              </a:rPr>
              <a:t>9/3/20XX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340CD45-794A-4BB0-A427-0CE61AEAF484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 cap="none" spc="0" baseline="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r>
              <a:rPr lang="en-US" dirty="0">
                <a:solidFill>
                  <a:prstClr val="black">
                    <a:tint val="75000"/>
                  </a:prstClr>
                </a:solidFill>
              </a:rPr>
              <a:t>Presentation Title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CB3AB91-9588-4071-92D2-364F4A6ED092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 cap="none" spc="0" baseline="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D76B855D-E9CC-4FF8-AD85-6CDC7B89A0D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‹Nr.›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6766865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80" r:id="rId1"/>
    <p:sldLayoutId id="2147483781" r:id="rId2"/>
    <p:sldLayoutId id="2147483782" r:id="rId3"/>
    <p:sldLayoutId id="2147483771" r:id="rId4"/>
    <p:sldLayoutId id="2147483770" r:id="rId5"/>
    <p:sldLayoutId id="2147483774" r:id="rId6"/>
    <p:sldLayoutId id="2147483783" r:id="rId7"/>
    <p:sldLayoutId id="2147483772" r:id="rId8"/>
    <p:sldLayoutId id="2147483773" r:id="rId9"/>
    <p:sldLayoutId id="2147483785" r:id="rId10"/>
    <p:sldLayoutId id="2147483786" r:id="rId11"/>
    <p:sldLayoutId id="2147483787" r:id="rId12"/>
    <p:sldLayoutId id="2147483775" r:id="rId13"/>
    <p:sldLayoutId id="2147483788" r:id="rId14"/>
    <p:sldLayoutId id="2147483776" r:id="rId15"/>
    <p:sldLayoutId id="2147483777" r:id="rId16"/>
  </p:sldLayoutIdLs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8B08836-40C5-46C2-81BA-21AA27176925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5093208" y="2687595"/>
            <a:ext cx="6592824" cy="2386584"/>
          </a:xfrm>
        </p:spPr>
        <p:txBody>
          <a:bodyPr>
            <a:normAutofit fontScale="90000"/>
          </a:bodyPr>
          <a:lstStyle/>
          <a:p>
            <a:r>
              <a:rPr lang="en-US" dirty="0" err="1">
                <a:solidFill>
                  <a:srgbClr val="FFFFFF"/>
                </a:solidFill>
              </a:rPr>
              <a:t>Vorauswahl</a:t>
            </a:r>
            <a:r>
              <a:rPr lang="en-US" dirty="0">
                <a:solidFill>
                  <a:srgbClr val="FFFFFF"/>
                </a:solidFill>
              </a:rPr>
              <a:t> </a:t>
            </a:r>
            <a:r>
              <a:rPr lang="en-US" dirty="0" err="1">
                <a:solidFill>
                  <a:srgbClr val="FFFFFF"/>
                </a:solidFill>
              </a:rPr>
              <a:t>zu</a:t>
            </a:r>
            <a:r>
              <a:rPr lang="en-US" dirty="0">
                <a:solidFill>
                  <a:srgbClr val="FFFFFF"/>
                </a:solidFill>
              </a:rPr>
              <a:t> den </a:t>
            </a:r>
            <a:r>
              <a:rPr lang="en-US" dirty="0" err="1">
                <a:solidFill>
                  <a:srgbClr val="FFFFFF"/>
                </a:solidFill>
              </a:rPr>
              <a:t>Lehrwerken</a:t>
            </a:r>
            <a:r>
              <a:rPr lang="en-US" dirty="0">
                <a:solidFill>
                  <a:srgbClr val="FFFFFF"/>
                </a:solidFill>
              </a:rPr>
              <a:t> Curriculum </a:t>
            </a:r>
            <a:r>
              <a:rPr lang="en-US" dirty="0" err="1">
                <a:solidFill>
                  <a:srgbClr val="FFFFFF"/>
                </a:solidFill>
              </a:rPr>
              <a:t>Jhg</a:t>
            </a:r>
            <a:r>
              <a:rPr lang="en-US" dirty="0">
                <a:solidFill>
                  <a:srgbClr val="FFFFFF"/>
                </a:solidFill>
              </a:rPr>
              <a:t> 3</a:t>
            </a:r>
            <a:endParaRPr lang="en-US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72CC4EC4-809C-4FD2-AA20-009F08590DA6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dirty="0" err="1">
                <a:solidFill>
                  <a:srgbClr val="FFFFFF"/>
                </a:solidFill>
              </a:rPr>
              <a:t>MatheCurriculum</a:t>
            </a:r>
            <a:endParaRPr lang="en-US" dirty="0">
              <a:solidFill>
                <a:srgbClr val="FFFFFF"/>
              </a:solidFill>
            </a:endParaRP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0096290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836E49C-11A0-4C95-8A6E-FC7E9C57C10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>
                <a:solidFill>
                  <a:srgbClr val="FFFFFF"/>
                </a:solidFill>
              </a:rPr>
              <a:t>Lehrwerk</a:t>
            </a:r>
            <a:r>
              <a:rPr lang="en-US" dirty="0">
                <a:solidFill>
                  <a:srgbClr val="FFFFFF"/>
                </a:solidFill>
              </a:rPr>
              <a:t> </a:t>
            </a:r>
            <a:br>
              <a:rPr lang="en-US" dirty="0">
                <a:solidFill>
                  <a:srgbClr val="FFFFFF"/>
                </a:solidFill>
              </a:rPr>
            </a:br>
            <a:r>
              <a:rPr lang="en-US" dirty="0">
                <a:solidFill>
                  <a:srgbClr val="FFFFFF"/>
                </a:solidFill>
              </a:rPr>
              <a:t>-</a:t>
            </a:r>
            <a:r>
              <a:rPr lang="en-US" dirty="0" err="1">
                <a:solidFill>
                  <a:srgbClr val="FFFFFF"/>
                </a:solidFill>
              </a:rPr>
              <a:t>auswahl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69C3FD2-AF88-4EF1-AFB7-5D31BD5AA0B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342900" indent="-342900">
              <a:buFont typeface="Courier New" panose="02070309020205020404" pitchFamily="49" charset="0"/>
              <a:buChar char="o"/>
            </a:pPr>
            <a:r>
              <a:rPr lang="en-US" sz="2000" dirty="0" err="1"/>
              <a:t>Einstern</a:t>
            </a:r>
            <a:r>
              <a:rPr lang="en-US" sz="2000" dirty="0"/>
              <a:t> 3 </a:t>
            </a:r>
            <a:r>
              <a:rPr lang="en-US" sz="2000" dirty="0" err="1"/>
              <a:t>leicht</a:t>
            </a:r>
            <a:r>
              <a:rPr lang="en-US" sz="2000" dirty="0"/>
              <a:t> </a:t>
            </a:r>
            <a:r>
              <a:rPr lang="en-US" sz="2000" dirty="0" err="1"/>
              <a:t>gemacht</a:t>
            </a:r>
            <a:r>
              <a:rPr lang="en-US" sz="2000" dirty="0"/>
              <a:t> </a:t>
            </a:r>
          </a:p>
          <a:p>
            <a:pPr marL="342900" indent="-342900">
              <a:buFont typeface="Courier New" panose="02070309020205020404" pitchFamily="49" charset="0"/>
              <a:buChar char="o"/>
            </a:pPr>
            <a:r>
              <a:rPr lang="en-US" sz="2000" dirty="0"/>
              <a:t>Klick Mathematik </a:t>
            </a:r>
            <a:r>
              <a:rPr lang="en-US" sz="2000" dirty="0" err="1"/>
              <a:t>inklusiv</a:t>
            </a:r>
            <a:r>
              <a:rPr lang="en-US" sz="2000" dirty="0"/>
              <a:t> 3</a:t>
            </a:r>
          </a:p>
          <a:p>
            <a:pPr marL="342900" indent="-342900">
              <a:buFont typeface="Courier New" panose="02070309020205020404" pitchFamily="49" charset="0"/>
              <a:buChar char="o"/>
            </a:pPr>
            <a:r>
              <a:rPr lang="en-US" sz="2000" dirty="0" err="1"/>
              <a:t>Matherad</a:t>
            </a:r>
            <a:r>
              <a:rPr lang="en-US" sz="2000" dirty="0"/>
              <a:t> 3</a:t>
            </a:r>
          </a:p>
          <a:p>
            <a:pPr marL="342900" indent="-342900">
              <a:buFont typeface="Courier New" panose="02070309020205020404" pitchFamily="49" charset="0"/>
              <a:buChar char="o"/>
            </a:pPr>
            <a:r>
              <a:rPr lang="en-US" sz="2000" dirty="0"/>
              <a:t>Flex und Flo 3 </a:t>
            </a:r>
            <a:r>
              <a:rPr lang="en-US" sz="2000" dirty="0" err="1"/>
              <a:t>inklusiv</a:t>
            </a:r>
            <a:endParaRPr lang="en-US" sz="2000" dirty="0"/>
          </a:p>
          <a:p>
            <a:pPr marL="342900" indent="-342900">
              <a:buFont typeface="Courier New" panose="02070309020205020404" pitchFamily="49" charset="0"/>
              <a:buChar char="o"/>
            </a:pPr>
            <a:r>
              <a:rPr lang="en-US" sz="2000" dirty="0"/>
              <a:t>Welt der </a:t>
            </a:r>
            <a:r>
              <a:rPr lang="en-US" sz="2000" dirty="0" err="1"/>
              <a:t>Zahl</a:t>
            </a:r>
            <a:r>
              <a:rPr lang="en-US" sz="2000" dirty="0"/>
              <a:t> 3 </a:t>
            </a:r>
            <a:r>
              <a:rPr lang="en-US" sz="2000" dirty="0" err="1"/>
              <a:t>inklusiv</a:t>
            </a:r>
            <a:endParaRPr lang="en-US" sz="2000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8AB1A36-2D6E-4392-AAA4-996FFE03208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D76B855D-E9CC-4FF8-AD85-6CDC7B89A0D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</a:t>
            </a:fld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5516026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1">
            <a:extLst>
              <a:ext uri="{FF2B5EF4-FFF2-40B4-BE49-F238E27FC236}">
                <a16:creationId xmlns:a16="http://schemas.microsoft.com/office/drawing/2014/main" id="{78260B10-25FE-445D-A9FD-06B618F1B96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66164" y="195117"/>
            <a:ext cx="10515600" cy="692389"/>
          </a:xfrm>
        </p:spPr>
        <p:txBody>
          <a:bodyPr>
            <a:normAutofit fontScale="90000"/>
          </a:bodyPr>
          <a:lstStyle/>
          <a:p>
            <a:r>
              <a:rPr lang="en-US" sz="3600" dirty="0" err="1"/>
              <a:t>Matherad</a:t>
            </a:r>
            <a:r>
              <a:rPr lang="en-US" sz="3600" dirty="0"/>
              <a:t> 3 </a:t>
            </a:r>
            <a:r>
              <a:rPr lang="en-US" sz="2700" dirty="0"/>
              <a:t>(</a:t>
            </a:r>
            <a:r>
              <a:rPr lang="en-US" sz="2700" dirty="0" err="1"/>
              <a:t>vpm</a:t>
            </a:r>
            <a:r>
              <a:rPr lang="en-US" sz="2700" dirty="0"/>
              <a:t>):</a:t>
            </a:r>
            <a:r>
              <a:rPr lang="en-US" dirty="0"/>
              <a:t>					</a:t>
            </a:r>
            <a:br>
              <a:rPr lang="en-US" dirty="0"/>
            </a:br>
            <a:r>
              <a:rPr lang="en-US" sz="1600" dirty="0" err="1"/>
              <a:t>recherchiert</a:t>
            </a:r>
            <a:r>
              <a:rPr lang="en-US" sz="1600" dirty="0"/>
              <a:t> von Melanie Larsen </a:t>
            </a:r>
          </a:p>
        </p:txBody>
      </p:sp>
      <p:graphicFrame>
        <p:nvGraphicFramePr>
          <p:cNvPr id="6" name="Table 7">
            <a:extLst>
              <a:ext uri="{FF2B5EF4-FFF2-40B4-BE49-F238E27FC236}">
                <a16:creationId xmlns:a16="http://schemas.microsoft.com/office/drawing/2014/main" id="{FE03FD29-2ABD-4741-B4AC-4F72BFB14A56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882226910"/>
              </p:ext>
            </p:extLst>
          </p:nvPr>
        </p:nvGraphicFramePr>
        <p:xfrm>
          <a:off x="466164" y="975846"/>
          <a:ext cx="11295529" cy="5585660"/>
        </p:xfrm>
        <a:graphic>
          <a:graphicData uri="http://schemas.openxmlformats.org/drawingml/2006/table">
            <a:tbl>
              <a:tblPr firstRow="1">
                <a:tableStyleId>{21E4AEA4-8DFA-4A89-87EB-49C32662AFE0}</a:tableStyleId>
              </a:tblPr>
              <a:tblGrid>
                <a:gridCol w="6553201">
                  <a:extLst>
                    <a:ext uri="{9D8B030D-6E8A-4147-A177-3AD203B41FA5}">
                      <a16:colId xmlns:a16="http://schemas.microsoft.com/office/drawing/2014/main" val="1477709579"/>
                    </a:ext>
                  </a:extLst>
                </a:gridCol>
                <a:gridCol w="2671482">
                  <a:extLst>
                    <a:ext uri="{9D8B030D-6E8A-4147-A177-3AD203B41FA5}">
                      <a16:colId xmlns:a16="http://schemas.microsoft.com/office/drawing/2014/main" val="779382702"/>
                    </a:ext>
                  </a:extLst>
                </a:gridCol>
                <a:gridCol w="439271">
                  <a:extLst>
                    <a:ext uri="{9D8B030D-6E8A-4147-A177-3AD203B41FA5}">
                      <a16:colId xmlns:a16="http://schemas.microsoft.com/office/drawing/2014/main" val="4151894217"/>
                    </a:ext>
                  </a:extLst>
                </a:gridCol>
                <a:gridCol w="394447">
                  <a:extLst>
                    <a:ext uri="{9D8B030D-6E8A-4147-A177-3AD203B41FA5}">
                      <a16:colId xmlns:a16="http://schemas.microsoft.com/office/drawing/2014/main" val="3545702570"/>
                    </a:ext>
                  </a:extLst>
                </a:gridCol>
                <a:gridCol w="376517">
                  <a:extLst>
                    <a:ext uri="{9D8B030D-6E8A-4147-A177-3AD203B41FA5}">
                      <a16:colId xmlns:a16="http://schemas.microsoft.com/office/drawing/2014/main" val="3871754480"/>
                    </a:ext>
                  </a:extLst>
                </a:gridCol>
                <a:gridCol w="421342">
                  <a:extLst>
                    <a:ext uri="{9D8B030D-6E8A-4147-A177-3AD203B41FA5}">
                      <a16:colId xmlns:a16="http://schemas.microsoft.com/office/drawing/2014/main" val="3866959667"/>
                    </a:ext>
                  </a:extLst>
                </a:gridCol>
                <a:gridCol w="439269">
                  <a:extLst>
                    <a:ext uri="{9D8B030D-6E8A-4147-A177-3AD203B41FA5}">
                      <a16:colId xmlns:a16="http://schemas.microsoft.com/office/drawing/2014/main" val="3252636882"/>
                    </a:ext>
                  </a:extLst>
                </a:gridCol>
              </a:tblGrid>
              <a:tr h="298662">
                <a:tc>
                  <a:txBody>
                    <a:bodyPr/>
                    <a:lstStyle/>
                    <a:p>
                      <a:pPr>
                        <a:tabLst>
                          <a:tab pos="5827713" algn="l"/>
                        </a:tabLst>
                      </a:pPr>
                      <a:r>
                        <a:rPr lang="en-US" sz="1400" dirty="0"/>
                        <a:t>Das </a:t>
                      </a:r>
                      <a:r>
                        <a:rPr lang="en-US" sz="1400" dirty="0" err="1"/>
                        <a:t>Lehrwerk</a:t>
                      </a:r>
                      <a:r>
                        <a:rPr lang="en-US" sz="1400" dirty="0"/>
                        <a:t>…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dirty="0" err="1"/>
                        <a:t>Anmerkungen</a:t>
                      </a:r>
                      <a:endParaRPr lang="en-US" sz="1400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dirty="0"/>
                        <a:t>++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dirty="0"/>
                        <a:t>+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dirty="0"/>
                        <a:t>O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dirty="0"/>
                        <a:t>-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dirty="0"/>
                        <a:t>--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255748401"/>
                  </a:ext>
                </a:extLst>
              </a:tr>
              <a:tr h="375335">
                <a:tc>
                  <a:txBody>
                    <a:bodyPr/>
                    <a:lstStyle/>
                    <a:p>
                      <a:r>
                        <a:rPr lang="en-US" sz="1000" dirty="0"/>
                        <a:t>… </a:t>
                      </a:r>
                      <a:r>
                        <a:rPr lang="en-US" sz="1000" dirty="0" err="1"/>
                        <a:t>ist</a:t>
                      </a:r>
                      <a:r>
                        <a:rPr lang="en-US" sz="1000" dirty="0"/>
                        <a:t> in </a:t>
                      </a:r>
                      <a:r>
                        <a:rPr lang="en-US" sz="1000" dirty="0" err="1"/>
                        <a:t>sich</a:t>
                      </a:r>
                      <a:r>
                        <a:rPr lang="en-US" sz="1000" dirty="0"/>
                        <a:t> </a:t>
                      </a:r>
                      <a:r>
                        <a:rPr lang="en-US" sz="1000" dirty="0" err="1"/>
                        <a:t>differenziert</a:t>
                      </a:r>
                      <a:r>
                        <a:rPr lang="en-US" sz="1000" dirty="0"/>
                        <a:t> (</a:t>
                      </a:r>
                      <a:r>
                        <a:rPr lang="en-US" sz="1000" dirty="0" err="1"/>
                        <a:t>z.B.</a:t>
                      </a:r>
                      <a:r>
                        <a:rPr lang="en-US" sz="1000" dirty="0"/>
                        <a:t> </a:t>
                      </a:r>
                      <a:r>
                        <a:rPr lang="en-US" sz="1000" dirty="0" err="1"/>
                        <a:t>verschiedene</a:t>
                      </a:r>
                      <a:r>
                        <a:rPr lang="en-US" sz="1000" dirty="0"/>
                        <a:t> </a:t>
                      </a:r>
                      <a:r>
                        <a:rPr lang="en-US" sz="1000" dirty="0" err="1"/>
                        <a:t>Schwierigkeitsstufen</a:t>
                      </a:r>
                      <a:r>
                        <a:rPr lang="en-US" sz="1000" dirty="0"/>
                        <a:t> </a:t>
                      </a:r>
                      <a:r>
                        <a:rPr lang="en-US" sz="1000" dirty="0" err="1"/>
                        <a:t>zu</a:t>
                      </a:r>
                      <a:r>
                        <a:rPr lang="en-US" sz="1000" dirty="0"/>
                        <a:t> </a:t>
                      </a:r>
                      <a:r>
                        <a:rPr lang="en-US" sz="1000" dirty="0" err="1"/>
                        <a:t>einem</a:t>
                      </a:r>
                      <a:r>
                        <a:rPr lang="en-US" sz="1000" dirty="0"/>
                        <a:t> </a:t>
                      </a:r>
                      <a:r>
                        <a:rPr lang="en-US" sz="1000" dirty="0" err="1"/>
                        <a:t>gemeinsamen</a:t>
                      </a:r>
                      <a:r>
                        <a:rPr lang="en-US" sz="1000" dirty="0"/>
                        <a:t> Thema).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sz="1000" dirty="0" err="1"/>
                        <a:t>Ist</a:t>
                      </a:r>
                      <a:r>
                        <a:rPr lang="en-US" sz="1000" dirty="0"/>
                        <a:t> </a:t>
                      </a:r>
                      <a:r>
                        <a:rPr lang="en-US" sz="1000" dirty="0" err="1"/>
                        <a:t>zum</a:t>
                      </a:r>
                      <a:r>
                        <a:rPr lang="en-US" sz="1000" dirty="0"/>
                        <a:t> </a:t>
                      </a:r>
                      <a:r>
                        <a:rPr lang="en-US" sz="1000" dirty="0" err="1"/>
                        <a:t>selbstständigen</a:t>
                      </a:r>
                      <a:r>
                        <a:rPr lang="en-US" sz="1000" dirty="0"/>
                        <a:t> </a:t>
                      </a:r>
                      <a:r>
                        <a:rPr lang="en-US" sz="1000" dirty="0" err="1"/>
                        <a:t>lernen</a:t>
                      </a:r>
                      <a:r>
                        <a:rPr lang="en-US" sz="1000" dirty="0"/>
                        <a:t> </a:t>
                      </a:r>
                      <a:r>
                        <a:rPr lang="en-US" sz="1000" dirty="0" err="1"/>
                        <a:t>erarbietet</a:t>
                      </a:r>
                      <a:r>
                        <a:rPr lang="en-US" sz="1000" dirty="0"/>
                        <a:t> </a:t>
                      </a:r>
                      <a:r>
                        <a:rPr lang="en-US" sz="1000" dirty="0" err="1"/>
                        <a:t>worden</a:t>
                      </a:r>
                      <a:r>
                        <a:rPr lang="en-US" sz="1000" dirty="0"/>
                        <a:t>, </a:t>
                      </a:r>
                      <a:r>
                        <a:rPr lang="en-US" sz="1000" dirty="0" err="1"/>
                        <a:t>Differenzierung</a:t>
                      </a:r>
                      <a:r>
                        <a:rPr lang="en-US" sz="1000" dirty="0"/>
                        <a:t> </a:t>
                      </a:r>
                      <a:r>
                        <a:rPr lang="en-US" sz="1000" dirty="0" err="1"/>
                        <a:t>automatisch</a:t>
                      </a:r>
                      <a:r>
                        <a:rPr lang="en-US" sz="1000" dirty="0"/>
                        <a:t> </a:t>
                      </a:r>
                      <a:r>
                        <a:rPr lang="en-US" sz="1000" dirty="0" err="1"/>
                        <a:t>wie</a:t>
                      </a:r>
                      <a:r>
                        <a:rPr lang="en-US" sz="1000" dirty="0"/>
                        <a:t> in den </a:t>
                      </a:r>
                      <a:r>
                        <a:rPr lang="en-US" sz="1000" dirty="0" err="1"/>
                        <a:t>Lernlandlarten</a:t>
                      </a:r>
                      <a:r>
                        <a:rPr lang="en-US" sz="1000" dirty="0"/>
                        <a:t> 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1000" b="1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1000" b="1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b="1" dirty="0"/>
                        <a:t>X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1000" b="1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1000" b="1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020960907"/>
                  </a:ext>
                </a:extLst>
              </a:tr>
              <a:tr h="375335">
                <a:tc>
                  <a:txBody>
                    <a:bodyPr/>
                    <a:lstStyle/>
                    <a:p>
                      <a:r>
                        <a:rPr lang="en-US" sz="1000" dirty="0"/>
                        <a:t>… hat </a:t>
                      </a:r>
                      <a:r>
                        <a:rPr lang="en-US" sz="1000" dirty="0" err="1"/>
                        <a:t>übersichtlich</a:t>
                      </a:r>
                      <a:r>
                        <a:rPr lang="en-US" sz="1000" dirty="0"/>
                        <a:t> </a:t>
                      </a:r>
                      <a:r>
                        <a:rPr lang="en-US" sz="1000" dirty="0" err="1"/>
                        <a:t>gestaltete</a:t>
                      </a:r>
                      <a:r>
                        <a:rPr lang="en-US" sz="1000" dirty="0"/>
                        <a:t> Seiten (</a:t>
                      </a:r>
                      <a:r>
                        <a:rPr lang="en-US" sz="1000" dirty="0" err="1"/>
                        <a:t>nicht</a:t>
                      </a:r>
                      <a:r>
                        <a:rPr lang="en-US" sz="1000" dirty="0"/>
                        <a:t> </a:t>
                      </a:r>
                      <a:r>
                        <a:rPr lang="en-US" sz="1000" dirty="0" err="1"/>
                        <a:t>überfrachtet</a:t>
                      </a:r>
                      <a:r>
                        <a:rPr lang="en-US" sz="1000" dirty="0"/>
                        <a:t>).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sz="1000" dirty="0"/>
                        <a:t>Sehr </a:t>
                      </a:r>
                      <a:r>
                        <a:rPr lang="en-US" sz="1000" dirty="0" err="1"/>
                        <a:t>übersichtlich</a:t>
                      </a:r>
                      <a:r>
                        <a:rPr lang="en-US" sz="1000" dirty="0"/>
                        <a:t> </a:t>
                      </a:r>
                      <a:r>
                        <a:rPr lang="en-US" sz="1000" dirty="0" err="1"/>
                        <a:t>gestaltete</a:t>
                      </a:r>
                      <a:r>
                        <a:rPr lang="en-US" sz="1000" dirty="0"/>
                        <a:t> Seiten 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b="1" dirty="0"/>
                        <a:t>X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1000" b="1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1000" b="1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1000" b="1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1000" b="1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91547774"/>
                  </a:ext>
                </a:extLst>
              </a:tr>
              <a:tr h="375335">
                <a:tc>
                  <a:txBody>
                    <a:bodyPr/>
                    <a:lstStyle/>
                    <a:p>
                      <a:r>
                        <a:rPr lang="en-US" sz="1000" dirty="0"/>
                        <a:t>… hat </a:t>
                      </a:r>
                      <a:r>
                        <a:rPr lang="en-US" sz="1000" dirty="0" err="1"/>
                        <a:t>wenn</a:t>
                      </a:r>
                      <a:r>
                        <a:rPr lang="en-US" sz="1000" dirty="0"/>
                        <a:t> </a:t>
                      </a:r>
                      <a:r>
                        <a:rPr lang="en-US" sz="1000" dirty="0" err="1"/>
                        <a:t>möglich</a:t>
                      </a:r>
                      <a:r>
                        <a:rPr lang="en-US" sz="1000" dirty="0"/>
                        <a:t> </a:t>
                      </a:r>
                      <a:r>
                        <a:rPr lang="en-US" sz="1000" dirty="0" err="1"/>
                        <a:t>mehr</a:t>
                      </a:r>
                      <a:r>
                        <a:rPr lang="en-US" sz="1000" dirty="0"/>
                        <a:t> </a:t>
                      </a:r>
                      <a:r>
                        <a:rPr lang="en-US" sz="1000" dirty="0" err="1"/>
                        <a:t>als</a:t>
                      </a:r>
                      <a:r>
                        <a:rPr lang="en-US" sz="1000" dirty="0"/>
                        <a:t> 1 </a:t>
                      </a:r>
                      <a:r>
                        <a:rPr lang="en-US" sz="1000" dirty="0" err="1"/>
                        <a:t>Seite</a:t>
                      </a:r>
                      <a:r>
                        <a:rPr lang="en-US" sz="1000" dirty="0"/>
                        <a:t> </a:t>
                      </a:r>
                      <a:r>
                        <a:rPr lang="en-US" sz="1000" dirty="0" err="1"/>
                        <a:t>zum</a:t>
                      </a:r>
                      <a:r>
                        <a:rPr lang="en-US" sz="1000" dirty="0"/>
                        <a:t> </a:t>
                      </a:r>
                      <a:r>
                        <a:rPr lang="en-US" sz="1000" dirty="0" err="1"/>
                        <a:t>Einüben</a:t>
                      </a:r>
                      <a:r>
                        <a:rPr lang="en-US" sz="1000" dirty="0"/>
                        <a:t> des </a:t>
                      </a:r>
                      <a:r>
                        <a:rPr lang="en-US" sz="1000" dirty="0" err="1"/>
                        <a:t>Lerninhaltes</a:t>
                      </a:r>
                      <a:r>
                        <a:rPr lang="en-US" sz="1000" dirty="0"/>
                        <a:t>.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sz="1000" dirty="0" err="1"/>
                        <a:t>Teilweise</a:t>
                      </a:r>
                      <a:endParaRPr lang="en-US" sz="1000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1000" b="1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b="1" dirty="0"/>
                        <a:t>X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1000" b="1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1000" b="1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1000" b="1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446452785"/>
                  </a:ext>
                </a:extLst>
              </a:tr>
              <a:tr h="375335">
                <a:tc>
                  <a:txBody>
                    <a:bodyPr/>
                    <a:lstStyle/>
                    <a:p>
                      <a:r>
                        <a:rPr lang="en-US" sz="1000" dirty="0"/>
                        <a:t>… hat </a:t>
                      </a:r>
                      <a:r>
                        <a:rPr lang="en-US" sz="1000" dirty="0" err="1"/>
                        <a:t>eine</a:t>
                      </a:r>
                      <a:r>
                        <a:rPr lang="en-US" sz="1000" dirty="0"/>
                        <a:t> </a:t>
                      </a:r>
                      <a:r>
                        <a:rPr lang="en-US" sz="1000" dirty="0" err="1"/>
                        <a:t>kindgerechte</a:t>
                      </a:r>
                      <a:r>
                        <a:rPr lang="en-US" sz="1000" dirty="0"/>
                        <a:t> </a:t>
                      </a:r>
                      <a:r>
                        <a:rPr lang="en-US" sz="1000" dirty="0" err="1"/>
                        <a:t>Gestaltung</a:t>
                      </a:r>
                      <a:r>
                        <a:rPr lang="en-US" sz="1000" dirty="0"/>
                        <a:t> (</a:t>
                      </a:r>
                      <a:r>
                        <a:rPr lang="en-US" sz="1000" dirty="0" err="1"/>
                        <a:t>motivierend</a:t>
                      </a:r>
                      <a:r>
                        <a:rPr lang="en-US" sz="1000" dirty="0"/>
                        <a:t>, </a:t>
                      </a:r>
                      <a:r>
                        <a:rPr lang="en-US" sz="1000" dirty="0" err="1"/>
                        <a:t>bildlich</a:t>
                      </a:r>
                      <a:r>
                        <a:rPr lang="en-US" sz="1000" dirty="0"/>
                        <a:t>).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sz="1000" dirty="0"/>
                        <a:t>Klar und </a:t>
                      </a:r>
                      <a:r>
                        <a:rPr lang="en-US" sz="1000" dirty="0" err="1"/>
                        <a:t>nicht</a:t>
                      </a:r>
                      <a:r>
                        <a:rPr lang="en-US" sz="1000" dirty="0"/>
                        <a:t> </a:t>
                      </a:r>
                      <a:r>
                        <a:rPr lang="en-US" sz="1000" dirty="0" err="1"/>
                        <a:t>zu</a:t>
                      </a:r>
                      <a:r>
                        <a:rPr lang="en-US" sz="1000" dirty="0"/>
                        <a:t> bunt </a:t>
                      </a:r>
                      <a:r>
                        <a:rPr lang="en-US" sz="1000" dirty="0" err="1"/>
                        <a:t>gestaltet</a:t>
                      </a:r>
                      <a:r>
                        <a:rPr lang="en-US" sz="1000" dirty="0"/>
                        <a:t>, </a:t>
                      </a:r>
                      <a:r>
                        <a:rPr lang="en-US" sz="1000" dirty="0" err="1"/>
                        <a:t>aber</a:t>
                      </a:r>
                      <a:r>
                        <a:rPr lang="en-US" sz="1000" dirty="0"/>
                        <a:t> </a:t>
                      </a:r>
                      <a:r>
                        <a:rPr lang="en-US" sz="1000" dirty="0" err="1"/>
                        <a:t>mit</a:t>
                      </a:r>
                      <a:r>
                        <a:rPr lang="en-US" sz="1000" dirty="0"/>
                        <a:t> </a:t>
                      </a:r>
                      <a:r>
                        <a:rPr lang="en-US" sz="1000" dirty="0" err="1"/>
                        <a:t>schönen</a:t>
                      </a:r>
                      <a:r>
                        <a:rPr lang="en-US" sz="1000" dirty="0"/>
                        <a:t> </a:t>
                      </a:r>
                      <a:r>
                        <a:rPr lang="en-US" sz="1000" dirty="0" err="1"/>
                        <a:t>Darstellungen</a:t>
                      </a:r>
                      <a:r>
                        <a:rPr lang="en-US" sz="1000" dirty="0"/>
                        <a:t> 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1000" b="1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b="1" dirty="0"/>
                        <a:t>X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1000" b="1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1000" b="1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1000" b="1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302479137"/>
                  </a:ext>
                </a:extLst>
              </a:tr>
              <a:tr h="375335">
                <a:tc>
                  <a:txBody>
                    <a:bodyPr/>
                    <a:lstStyle/>
                    <a:p>
                      <a:r>
                        <a:rPr lang="en-US" sz="1000" dirty="0"/>
                        <a:t>… hat </a:t>
                      </a:r>
                      <a:r>
                        <a:rPr lang="en-US" sz="1000" dirty="0" err="1"/>
                        <a:t>sich</a:t>
                      </a:r>
                      <a:r>
                        <a:rPr lang="en-US" sz="1000" dirty="0"/>
                        <a:t> </a:t>
                      </a:r>
                      <a:r>
                        <a:rPr lang="en-US" sz="1000" dirty="0" err="1"/>
                        <a:t>wiederholende</a:t>
                      </a:r>
                      <a:r>
                        <a:rPr lang="en-US" sz="1000" dirty="0"/>
                        <a:t> </a:t>
                      </a:r>
                      <a:r>
                        <a:rPr lang="en-US" sz="1000" dirty="0" err="1"/>
                        <a:t>Arbeitsaufträge</a:t>
                      </a:r>
                      <a:r>
                        <a:rPr lang="en-US" sz="1000" dirty="0"/>
                        <a:t>/ </a:t>
                      </a:r>
                      <a:r>
                        <a:rPr lang="en-US" sz="1000" dirty="0" err="1"/>
                        <a:t>Übungsformate</a:t>
                      </a:r>
                      <a:r>
                        <a:rPr lang="en-US" sz="1000" dirty="0"/>
                        <a:t> (um </a:t>
                      </a:r>
                      <a:r>
                        <a:rPr lang="en-US" sz="1000" dirty="0" err="1"/>
                        <a:t>selbstständiges</a:t>
                      </a:r>
                      <a:r>
                        <a:rPr lang="en-US" sz="1000" dirty="0"/>
                        <a:t> </a:t>
                      </a:r>
                      <a:r>
                        <a:rPr lang="en-US" sz="1000" dirty="0" err="1"/>
                        <a:t>Arbeiten</a:t>
                      </a:r>
                      <a:r>
                        <a:rPr lang="en-US" sz="1000" dirty="0"/>
                        <a:t> </a:t>
                      </a:r>
                      <a:r>
                        <a:rPr lang="en-US" sz="1000" dirty="0" err="1"/>
                        <a:t>zu</a:t>
                      </a:r>
                      <a:r>
                        <a:rPr lang="en-US" sz="1000" dirty="0"/>
                        <a:t> </a:t>
                      </a:r>
                      <a:r>
                        <a:rPr lang="en-US" sz="1000" dirty="0" err="1"/>
                        <a:t>erleichtern</a:t>
                      </a:r>
                      <a:r>
                        <a:rPr lang="en-US" sz="1000" dirty="0"/>
                        <a:t>).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sz="1000" dirty="0"/>
                        <a:t>Seiten </a:t>
                      </a:r>
                      <a:r>
                        <a:rPr lang="en-US" sz="1000" dirty="0" err="1"/>
                        <a:t>sind</a:t>
                      </a:r>
                      <a:r>
                        <a:rPr lang="en-US" sz="1000" dirty="0"/>
                        <a:t> immer </a:t>
                      </a:r>
                      <a:r>
                        <a:rPr lang="en-US" sz="1000" dirty="0" err="1"/>
                        <a:t>ähnlich</a:t>
                      </a:r>
                      <a:r>
                        <a:rPr lang="en-US" sz="1000" dirty="0"/>
                        <a:t> </a:t>
                      </a:r>
                      <a:r>
                        <a:rPr lang="en-US" sz="1000" dirty="0" err="1"/>
                        <a:t>aufgebaut</a:t>
                      </a:r>
                      <a:r>
                        <a:rPr lang="en-US" sz="1000" dirty="0"/>
                        <a:t> und </a:t>
                      </a:r>
                      <a:r>
                        <a:rPr lang="en-US" sz="1000" dirty="0" err="1"/>
                        <a:t>mit</a:t>
                      </a:r>
                      <a:r>
                        <a:rPr lang="en-US" sz="1000" dirty="0"/>
                        <a:t> der </a:t>
                      </a:r>
                      <a:r>
                        <a:rPr lang="en-US" sz="1000" dirty="0" err="1"/>
                        <a:t>Symbolik</a:t>
                      </a:r>
                      <a:r>
                        <a:rPr lang="en-US" sz="1000" dirty="0"/>
                        <a:t> </a:t>
                      </a:r>
                      <a:r>
                        <a:rPr lang="en-US" sz="1000" dirty="0" err="1"/>
                        <a:t>selbsterklärend</a:t>
                      </a:r>
                      <a:endParaRPr lang="en-US" sz="1000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1000" b="1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b="1" dirty="0"/>
                        <a:t>X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1000" b="1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1000" b="1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1000" b="1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48575995"/>
                  </a:ext>
                </a:extLst>
              </a:tr>
              <a:tr h="375335">
                <a:tc>
                  <a:txBody>
                    <a:bodyPr/>
                    <a:lstStyle/>
                    <a:p>
                      <a:r>
                        <a:rPr lang="en-US" sz="1000" dirty="0"/>
                        <a:t>… hat </a:t>
                      </a:r>
                      <a:r>
                        <a:rPr lang="en-US" sz="1000" dirty="0" err="1"/>
                        <a:t>zusätzliches</a:t>
                      </a:r>
                      <a:r>
                        <a:rPr lang="en-US" sz="1000" dirty="0"/>
                        <a:t> Material (in Form von ABs/ </a:t>
                      </a:r>
                      <a:r>
                        <a:rPr lang="en-US" sz="1000" dirty="0" err="1"/>
                        <a:t>Spielen</a:t>
                      </a:r>
                      <a:r>
                        <a:rPr lang="en-US" sz="1000" dirty="0"/>
                        <a:t>) </a:t>
                      </a:r>
                      <a:r>
                        <a:rPr lang="en-US" sz="1000" dirty="0" err="1"/>
                        <a:t>zum</a:t>
                      </a:r>
                      <a:r>
                        <a:rPr lang="en-US" sz="1000" dirty="0"/>
                        <a:t> </a:t>
                      </a:r>
                      <a:r>
                        <a:rPr lang="en-US" sz="1000" dirty="0" err="1"/>
                        <a:t>Fördern</a:t>
                      </a:r>
                      <a:r>
                        <a:rPr lang="en-US" sz="1000" dirty="0"/>
                        <a:t> und </a:t>
                      </a:r>
                      <a:r>
                        <a:rPr lang="en-US" sz="1000" dirty="0" err="1"/>
                        <a:t>Fordern</a:t>
                      </a:r>
                      <a:r>
                        <a:rPr lang="en-US" sz="1000" dirty="0"/>
                        <a:t> (</a:t>
                      </a:r>
                      <a:r>
                        <a:rPr lang="en-US" sz="1000" dirty="0" err="1"/>
                        <a:t>ggf</a:t>
                      </a:r>
                      <a:r>
                        <a:rPr lang="en-US" sz="1000" dirty="0"/>
                        <a:t>. </a:t>
                      </a:r>
                      <a:r>
                        <a:rPr lang="en-US" sz="1000" dirty="0" err="1"/>
                        <a:t>auch</a:t>
                      </a:r>
                      <a:r>
                        <a:rPr lang="en-US" sz="1000" dirty="0"/>
                        <a:t> separate Hefte).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sz="1000" dirty="0"/>
                        <a:t>Hat </a:t>
                      </a:r>
                      <a:r>
                        <a:rPr lang="en-US" sz="1000" dirty="0" err="1"/>
                        <a:t>passende</a:t>
                      </a:r>
                      <a:r>
                        <a:rPr lang="en-US" sz="1000" dirty="0"/>
                        <a:t> </a:t>
                      </a:r>
                      <a:r>
                        <a:rPr lang="en-US" sz="1000" dirty="0" err="1"/>
                        <a:t>Spiele</a:t>
                      </a:r>
                      <a:r>
                        <a:rPr lang="en-US" sz="1000" dirty="0"/>
                        <a:t> und </a:t>
                      </a:r>
                      <a:r>
                        <a:rPr lang="en-US" sz="1000" dirty="0" err="1"/>
                        <a:t>zusätzliche</a:t>
                      </a:r>
                      <a:r>
                        <a:rPr lang="en-US" sz="1000" dirty="0"/>
                        <a:t> </a:t>
                      </a:r>
                      <a:r>
                        <a:rPr lang="en-US" sz="1000" dirty="0" err="1"/>
                        <a:t>Übungsblätter</a:t>
                      </a:r>
                      <a:r>
                        <a:rPr lang="en-US" sz="1000" dirty="0"/>
                        <a:t>, Tests </a:t>
                      </a:r>
                      <a:r>
                        <a:rPr lang="en-US" sz="1000" dirty="0" err="1"/>
                        <a:t>usw</a:t>
                      </a:r>
                      <a:r>
                        <a:rPr lang="en-US" sz="1000" dirty="0"/>
                        <a:t>. 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b="1" dirty="0"/>
                        <a:t>X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1000" b="1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1000" b="1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1000" b="1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1000" b="1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08733756"/>
                  </a:ext>
                </a:extLst>
              </a:tr>
              <a:tr h="375335">
                <a:tc>
                  <a:txBody>
                    <a:bodyPr/>
                    <a:lstStyle/>
                    <a:p>
                      <a:r>
                        <a:rPr lang="en-US" sz="1000" dirty="0"/>
                        <a:t>… Aufbau des </a:t>
                      </a:r>
                      <a:r>
                        <a:rPr lang="en-US" sz="1000" dirty="0" err="1"/>
                        <a:t>Lehrwerks</a:t>
                      </a:r>
                      <a:r>
                        <a:rPr lang="en-US" sz="1000" dirty="0"/>
                        <a:t>: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sz="1000" dirty="0" err="1"/>
                        <a:t>Artithmetik</a:t>
                      </a:r>
                      <a:r>
                        <a:rPr lang="en-US" sz="1000" dirty="0"/>
                        <a:t> </a:t>
                      </a:r>
                      <a:r>
                        <a:rPr lang="en-US" sz="1000" dirty="0" err="1"/>
                        <a:t>baut</a:t>
                      </a:r>
                      <a:r>
                        <a:rPr lang="en-US" sz="1000" dirty="0"/>
                        <a:t> </a:t>
                      </a:r>
                      <a:r>
                        <a:rPr lang="en-US" sz="1000" dirty="0" err="1"/>
                        <a:t>sich</a:t>
                      </a:r>
                      <a:r>
                        <a:rPr lang="en-US" sz="1000" dirty="0"/>
                        <a:t> </a:t>
                      </a:r>
                      <a:r>
                        <a:rPr lang="en-US" sz="1000" dirty="0" err="1"/>
                        <a:t>aufeinander</a:t>
                      </a:r>
                      <a:r>
                        <a:rPr lang="en-US" sz="1000" dirty="0"/>
                        <a:t> auf </a:t>
                      </a:r>
                      <a:r>
                        <a:rPr lang="en-US" sz="1000" dirty="0">
                          <a:sym typeface="Wingdings" panose="05000000000000000000" pitchFamily="2" charset="2"/>
                        </a:rPr>
                        <a:t> </a:t>
                      </a:r>
                      <a:r>
                        <a:rPr lang="en-US" sz="1000" dirty="0" err="1">
                          <a:sym typeface="Wingdings" panose="05000000000000000000" pitchFamily="2" charset="2"/>
                        </a:rPr>
                        <a:t>gestaltet</a:t>
                      </a:r>
                      <a:r>
                        <a:rPr lang="en-US" sz="1000" dirty="0">
                          <a:sym typeface="Wingdings" panose="05000000000000000000" pitchFamily="2" charset="2"/>
                        </a:rPr>
                        <a:t> </a:t>
                      </a:r>
                      <a:r>
                        <a:rPr lang="en-US" sz="1000" dirty="0" err="1">
                          <a:sym typeface="Wingdings" panose="05000000000000000000" pitchFamily="2" charset="2"/>
                        </a:rPr>
                        <a:t>durch</a:t>
                      </a:r>
                      <a:r>
                        <a:rPr lang="en-US" sz="1000" dirty="0">
                          <a:sym typeface="Wingdings" panose="05000000000000000000" pitchFamily="2" charset="2"/>
                        </a:rPr>
                        <a:t> </a:t>
                      </a:r>
                      <a:r>
                        <a:rPr lang="en-US" sz="1000" dirty="0" err="1">
                          <a:sym typeface="Wingdings" panose="05000000000000000000" pitchFamily="2" charset="2"/>
                        </a:rPr>
                        <a:t>verschiedene</a:t>
                      </a:r>
                      <a:r>
                        <a:rPr lang="en-US" sz="1000" dirty="0">
                          <a:sym typeface="Wingdings" panose="05000000000000000000" pitchFamily="2" charset="2"/>
                        </a:rPr>
                        <a:t> </a:t>
                      </a:r>
                      <a:r>
                        <a:rPr lang="en-US" sz="1000" dirty="0" err="1">
                          <a:sym typeface="Wingdings" panose="05000000000000000000" pitchFamily="2" charset="2"/>
                        </a:rPr>
                        <a:t>Farben</a:t>
                      </a:r>
                      <a:r>
                        <a:rPr lang="en-US" sz="1000" dirty="0">
                          <a:sym typeface="Wingdings" panose="05000000000000000000" pitchFamily="2" charset="2"/>
                        </a:rPr>
                        <a:t> </a:t>
                      </a:r>
                      <a:endParaRPr lang="en-US" sz="1000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1000" b="1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b="1" dirty="0"/>
                        <a:t>X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1000" b="1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1000" b="1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1000" b="1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748627000"/>
                  </a:ext>
                </a:extLst>
              </a:tr>
              <a:tr h="375335">
                <a:tc>
                  <a:txBody>
                    <a:bodyPr/>
                    <a:lstStyle/>
                    <a:p>
                      <a:r>
                        <a:rPr lang="en-US" sz="1000" dirty="0"/>
                        <a:t>… </a:t>
                      </a:r>
                      <a:r>
                        <a:rPr lang="en-US" sz="1000" dirty="0" err="1"/>
                        <a:t>nutzt</a:t>
                      </a:r>
                      <a:r>
                        <a:rPr lang="en-US" sz="1000" dirty="0"/>
                        <a:t> </a:t>
                      </a:r>
                      <a:r>
                        <a:rPr lang="en-US" sz="1000" dirty="0" err="1"/>
                        <a:t>folgende</a:t>
                      </a:r>
                      <a:r>
                        <a:rPr lang="en-US" sz="1000" dirty="0"/>
                        <a:t> </a:t>
                      </a:r>
                      <a:r>
                        <a:rPr lang="en-US" sz="1000" dirty="0" err="1"/>
                        <a:t>arithmetische</a:t>
                      </a:r>
                      <a:r>
                        <a:rPr lang="en-US" sz="1000" dirty="0"/>
                        <a:t> Mittel </a:t>
                      </a:r>
                      <a:r>
                        <a:rPr lang="en-US" sz="1000" dirty="0" err="1"/>
                        <a:t>zur</a:t>
                      </a:r>
                      <a:r>
                        <a:rPr lang="en-US" sz="1000" dirty="0"/>
                        <a:t> </a:t>
                      </a:r>
                      <a:r>
                        <a:rPr lang="en-US" sz="1000" dirty="0" err="1"/>
                        <a:t>Veranschaulichung</a:t>
                      </a:r>
                      <a:r>
                        <a:rPr lang="en-US" sz="1000" dirty="0"/>
                        <a:t>: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sz="1000" dirty="0" err="1"/>
                        <a:t>Dinesmaterial</a:t>
                      </a:r>
                      <a:r>
                        <a:rPr lang="en-US" sz="1000" dirty="0"/>
                        <a:t>, </a:t>
                      </a:r>
                      <a:r>
                        <a:rPr lang="en-US" sz="1000" dirty="0" err="1"/>
                        <a:t>Montessoriefarben</a:t>
                      </a:r>
                      <a:r>
                        <a:rPr lang="en-US" sz="1000" dirty="0"/>
                        <a:t> für HZE, </a:t>
                      </a:r>
                      <a:r>
                        <a:rPr lang="en-US" sz="1000" dirty="0" err="1"/>
                        <a:t>Rechentricks</a:t>
                      </a:r>
                      <a:r>
                        <a:rPr lang="en-US" sz="1000" dirty="0"/>
                        <a:t>, </a:t>
                      </a:r>
                      <a:r>
                        <a:rPr lang="en-US" sz="1000" dirty="0" err="1"/>
                        <a:t>Rechenstrich</a:t>
                      </a:r>
                      <a:r>
                        <a:rPr lang="en-US" sz="1000" dirty="0"/>
                        <a:t>,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1000" b="1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1000" b="1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b="1" dirty="0"/>
                        <a:t>X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1000" b="1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1000" b="1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191323375"/>
                  </a:ext>
                </a:extLst>
              </a:tr>
              <a:tr h="375335">
                <a:tc>
                  <a:txBody>
                    <a:bodyPr/>
                    <a:lstStyle/>
                    <a:p>
                      <a:r>
                        <a:rPr lang="en-US" sz="1000" dirty="0"/>
                        <a:t>… hat in </a:t>
                      </a:r>
                      <a:r>
                        <a:rPr lang="en-US" sz="1000" dirty="0" err="1"/>
                        <a:t>jeden</a:t>
                      </a:r>
                      <a:r>
                        <a:rPr lang="en-US" sz="1000" dirty="0"/>
                        <a:t> </a:t>
                      </a:r>
                      <a:r>
                        <a:rPr lang="en-US" sz="1000" dirty="0" err="1"/>
                        <a:t>Themenbereich</a:t>
                      </a:r>
                      <a:r>
                        <a:rPr lang="en-US" sz="1000" dirty="0"/>
                        <a:t> </a:t>
                      </a:r>
                      <a:r>
                        <a:rPr lang="en-US" sz="1000" dirty="0" err="1"/>
                        <a:t>Sachaufgaben</a:t>
                      </a:r>
                      <a:r>
                        <a:rPr lang="en-US" sz="1000" dirty="0"/>
                        <a:t> </a:t>
                      </a:r>
                      <a:r>
                        <a:rPr lang="en-US" sz="1000" dirty="0" err="1"/>
                        <a:t>integriert</a:t>
                      </a:r>
                      <a:r>
                        <a:rPr lang="en-US" sz="1000" dirty="0"/>
                        <a:t>.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sz="1000" dirty="0" err="1"/>
                        <a:t>Rechenrätsel</a:t>
                      </a:r>
                      <a:r>
                        <a:rPr lang="en-US" sz="1000" dirty="0"/>
                        <a:t> ja, </a:t>
                      </a:r>
                      <a:r>
                        <a:rPr lang="en-US" sz="1000" dirty="0" err="1"/>
                        <a:t>Sachaufgaben</a:t>
                      </a:r>
                      <a:r>
                        <a:rPr lang="en-US" sz="1000" dirty="0"/>
                        <a:t> </a:t>
                      </a:r>
                      <a:r>
                        <a:rPr lang="en-US" sz="1000" dirty="0" err="1"/>
                        <a:t>nein</a:t>
                      </a:r>
                      <a:endParaRPr lang="en-US" sz="1000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1000" b="1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1000" b="1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1000" b="1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b="1" dirty="0"/>
                        <a:t>x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1000" b="1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424734033"/>
                  </a:ext>
                </a:extLst>
              </a:tr>
              <a:tr h="375335">
                <a:tc>
                  <a:txBody>
                    <a:bodyPr/>
                    <a:lstStyle/>
                    <a:p>
                      <a:r>
                        <a:rPr lang="en-US" sz="1000" dirty="0"/>
                        <a:t>… </a:t>
                      </a:r>
                      <a:r>
                        <a:rPr lang="en-US" sz="1000" dirty="0" err="1"/>
                        <a:t>schriftliche</a:t>
                      </a:r>
                      <a:r>
                        <a:rPr lang="en-US" sz="1000" dirty="0"/>
                        <a:t> </a:t>
                      </a:r>
                      <a:r>
                        <a:rPr lang="en-US" sz="1000" dirty="0" err="1"/>
                        <a:t>Subtraktion</a:t>
                      </a:r>
                      <a:r>
                        <a:rPr lang="en-US" sz="1000" dirty="0"/>
                        <a:t> </a:t>
                      </a:r>
                      <a:r>
                        <a:rPr lang="en-US" sz="1000" dirty="0" err="1"/>
                        <a:t>nach</a:t>
                      </a:r>
                      <a:r>
                        <a:rPr lang="en-US" sz="1000" dirty="0"/>
                        <a:t> </a:t>
                      </a:r>
                      <a:r>
                        <a:rPr lang="en-US" sz="1000" dirty="0" err="1"/>
                        <a:t>folgendem</a:t>
                      </a:r>
                      <a:r>
                        <a:rPr lang="en-US" sz="1000" dirty="0"/>
                        <a:t> </a:t>
                      </a:r>
                      <a:r>
                        <a:rPr lang="en-US" sz="1000" dirty="0" err="1"/>
                        <a:t>Verfahren</a:t>
                      </a:r>
                      <a:r>
                        <a:rPr lang="en-US" sz="1000" dirty="0"/>
                        <a:t>:    O </a:t>
                      </a:r>
                      <a:r>
                        <a:rPr lang="en-US" sz="1000" dirty="0" err="1"/>
                        <a:t>entbündeln</a:t>
                      </a:r>
                      <a:r>
                        <a:rPr lang="en-US" sz="1000" dirty="0"/>
                        <a:t>                O </a:t>
                      </a:r>
                      <a:r>
                        <a:rPr lang="en-US" sz="1000" dirty="0" err="1"/>
                        <a:t>erweitern</a:t>
                      </a:r>
                      <a:endParaRPr lang="en-US" sz="1000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sz="1000" dirty="0" err="1"/>
                        <a:t>beides</a:t>
                      </a:r>
                      <a:endParaRPr lang="en-US" sz="1000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b="1" dirty="0"/>
                        <a:t>X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1000" b="1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1000" b="1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1000" b="1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1000" b="1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530447596"/>
                  </a:ext>
                </a:extLst>
              </a:tr>
              <a:tr h="375335">
                <a:tc>
                  <a:txBody>
                    <a:bodyPr/>
                    <a:lstStyle/>
                    <a:p>
                      <a:r>
                        <a:rPr lang="en-US" sz="1000" dirty="0"/>
                        <a:t>… </a:t>
                      </a:r>
                      <a:r>
                        <a:rPr lang="en-US" sz="1000" dirty="0" err="1"/>
                        <a:t>arbeitet</a:t>
                      </a:r>
                      <a:r>
                        <a:rPr lang="en-US" sz="1000" dirty="0"/>
                        <a:t> </a:t>
                      </a:r>
                      <a:r>
                        <a:rPr lang="en-US" sz="1000" dirty="0" err="1"/>
                        <a:t>mit</a:t>
                      </a:r>
                      <a:r>
                        <a:rPr lang="en-US" sz="1000" dirty="0"/>
                        <a:t> </a:t>
                      </a:r>
                      <a:r>
                        <a:rPr lang="en-US" sz="1000" dirty="0" err="1"/>
                        <a:t>Themenheften</a:t>
                      </a:r>
                      <a:r>
                        <a:rPr lang="en-US" sz="1000" dirty="0"/>
                        <a:t> (= </a:t>
                      </a:r>
                      <a:r>
                        <a:rPr lang="en-US" sz="1000" dirty="0" err="1"/>
                        <a:t>nicht</a:t>
                      </a:r>
                      <a:r>
                        <a:rPr lang="en-US" sz="1000" dirty="0"/>
                        <a:t> </a:t>
                      </a:r>
                      <a:r>
                        <a:rPr lang="en-US" sz="1000" dirty="0" err="1"/>
                        <a:t>als</a:t>
                      </a:r>
                      <a:r>
                        <a:rPr lang="en-US" sz="1000" dirty="0"/>
                        <a:t> </a:t>
                      </a:r>
                      <a:r>
                        <a:rPr lang="en-US" sz="1000" dirty="0" err="1"/>
                        <a:t>Gesamtwerk</a:t>
                      </a:r>
                      <a:r>
                        <a:rPr lang="en-US" sz="1000" dirty="0"/>
                        <a:t>. </a:t>
                      </a:r>
                      <a:r>
                        <a:rPr lang="en-US" sz="1000" dirty="0" err="1"/>
                        <a:t>Zusatzinfo</a:t>
                      </a:r>
                      <a:r>
                        <a:rPr lang="en-US" sz="1000" dirty="0"/>
                        <a:t>: </a:t>
                      </a:r>
                      <a:r>
                        <a:rPr lang="en-US" sz="1000" dirty="0" err="1"/>
                        <a:t>sind</a:t>
                      </a:r>
                      <a:r>
                        <a:rPr lang="en-US" sz="1000" dirty="0"/>
                        <a:t> die </a:t>
                      </a:r>
                      <a:r>
                        <a:rPr lang="en-US" sz="1000" dirty="0" err="1"/>
                        <a:t>Themenhefte</a:t>
                      </a:r>
                      <a:r>
                        <a:rPr lang="en-US" sz="1000" dirty="0"/>
                        <a:t> </a:t>
                      </a:r>
                      <a:r>
                        <a:rPr lang="en-US" sz="1000" dirty="0" err="1"/>
                        <a:t>einzeln</a:t>
                      </a:r>
                      <a:r>
                        <a:rPr lang="en-US" sz="1000" dirty="0"/>
                        <a:t> </a:t>
                      </a:r>
                      <a:r>
                        <a:rPr lang="en-US" sz="1000" dirty="0" err="1"/>
                        <a:t>zu</a:t>
                      </a:r>
                      <a:r>
                        <a:rPr lang="en-US" sz="1000" dirty="0"/>
                        <a:t> </a:t>
                      </a:r>
                      <a:r>
                        <a:rPr lang="en-US" sz="1000" dirty="0" err="1"/>
                        <a:t>bestellen</a:t>
                      </a:r>
                      <a:r>
                        <a:rPr lang="en-US" sz="1000" dirty="0"/>
                        <a:t>?)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sz="1000" dirty="0" err="1"/>
                        <a:t>Ist</a:t>
                      </a:r>
                      <a:r>
                        <a:rPr lang="en-US" sz="1000" dirty="0"/>
                        <a:t> </a:t>
                      </a:r>
                      <a:r>
                        <a:rPr lang="en-US" sz="1000" dirty="0" err="1"/>
                        <a:t>im</a:t>
                      </a:r>
                      <a:r>
                        <a:rPr lang="en-US" sz="1000" dirty="0"/>
                        <a:t> AH </a:t>
                      </a:r>
                      <a:r>
                        <a:rPr lang="en-US" sz="1000" dirty="0" err="1"/>
                        <a:t>schon</a:t>
                      </a:r>
                      <a:r>
                        <a:rPr lang="en-US" sz="1000" dirty="0"/>
                        <a:t> </a:t>
                      </a:r>
                      <a:r>
                        <a:rPr lang="en-US" sz="1000" dirty="0" err="1"/>
                        <a:t>teilweise</a:t>
                      </a:r>
                      <a:r>
                        <a:rPr lang="en-US" sz="1000" dirty="0"/>
                        <a:t> </a:t>
                      </a:r>
                      <a:r>
                        <a:rPr lang="en-US" sz="1000" dirty="0" err="1"/>
                        <a:t>integriert</a:t>
                      </a:r>
                      <a:r>
                        <a:rPr lang="en-US" sz="1000" dirty="0"/>
                        <a:t> </a:t>
                      </a:r>
                      <a:r>
                        <a:rPr lang="en-US" sz="1000" dirty="0">
                          <a:sym typeface="Wingdings" panose="05000000000000000000" pitchFamily="2" charset="2"/>
                        </a:rPr>
                        <a:t> </a:t>
                      </a:r>
                      <a:r>
                        <a:rPr lang="en-US" sz="1000" dirty="0" err="1">
                          <a:sym typeface="Wingdings" panose="05000000000000000000" pitchFamily="2" charset="2"/>
                        </a:rPr>
                        <a:t>müsste</a:t>
                      </a:r>
                      <a:r>
                        <a:rPr lang="en-US" sz="1000" dirty="0">
                          <a:sym typeface="Wingdings" panose="05000000000000000000" pitchFamily="2" charset="2"/>
                        </a:rPr>
                        <a:t> </a:t>
                      </a:r>
                      <a:r>
                        <a:rPr lang="en-US" sz="1000" dirty="0" err="1">
                          <a:sym typeface="Wingdings" panose="05000000000000000000" pitchFamily="2" charset="2"/>
                        </a:rPr>
                        <a:t>nicht</a:t>
                      </a:r>
                      <a:r>
                        <a:rPr lang="en-US" sz="1000" dirty="0">
                          <a:sym typeface="Wingdings" panose="05000000000000000000" pitchFamily="2" charset="2"/>
                        </a:rPr>
                        <a:t> </a:t>
                      </a:r>
                      <a:r>
                        <a:rPr lang="en-US" sz="1000" dirty="0" err="1">
                          <a:sym typeface="Wingdings" panose="05000000000000000000" pitchFamily="2" charset="2"/>
                        </a:rPr>
                        <a:t>zwingend</a:t>
                      </a:r>
                      <a:r>
                        <a:rPr lang="en-US" sz="1000" dirty="0">
                          <a:sym typeface="Wingdings" panose="05000000000000000000" pitchFamily="2" charset="2"/>
                        </a:rPr>
                        <a:t> was </a:t>
                      </a:r>
                      <a:r>
                        <a:rPr lang="en-US" sz="1000" dirty="0" err="1">
                          <a:sym typeface="Wingdings" panose="05000000000000000000" pitchFamily="2" charset="2"/>
                        </a:rPr>
                        <a:t>dazu</a:t>
                      </a:r>
                      <a:r>
                        <a:rPr lang="en-US" sz="1000" dirty="0">
                          <a:sym typeface="Wingdings" panose="05000000000000000000" pitchFamily="2" charset="2"/>
                        </a:rPr>
                        <a:t> </a:t>
                      </a:r>
                      <a:r>
                        <a:rPr lang="en-US" sz="1000" dirty="0" err="1">
                          <a:sym typeface="Wingdings" panose="05000000000000000000" pitchFamily="2" charset="2"/>
                        </a:rPr>
                        <a:t>bestellt</a:t>
                      </a:r>
                      <a:r>
                        <a:rPr lang="en-US" sz="1000" dirty="0">
                          <a:sym typeface="Wingdings" panose="05000000000000000000" pitchFamily="2" charset="2"/>
                        </a:rPr>
                        <a:t> </a:t>
                      </a:r>
                      <a:r>
                        <a:rPr lang="en-US" sz="1000" dirty="0" err="1">
                          <a:sym typeface="Wingdings" panose="05000000000000000000" pitchFamily="2" charset="2"/>
                        </a:rPr>
                        <a:t>werden</a:t>
                      </a:r>
                      <a:r>
                        <a:rPr lang="en-US" sz="1000" dirty="0">
                          <a:sym typeface="Wingdings" panose="05000000000000000000" pitchFamily="2" charset="2"/>
                        </a:rPr>
                        <a:t> </a:t>
                      </a:r>
                      <a:endParaRPr lang="en-US" sz="1000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b="1" dirty="0"/>
                        <a:t>x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1000" b="1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1000" b="1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1000" b="1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1000" b="1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705599157"/>
                  </a:ext>
                </a:extLst>
              </a:tr>
              <a:tr h="375335">
                <a:tc gridSpan="7">
                  <a:txBody>
                    <a:bodyPr/>
                    <a:lstStyle/>
                    <a:p>
                      <a:r>
                        <a:rPr lang="en-US" sz="1000" b="1" dirty="0"/>
                        <a:t>Platz für </a:t>
                      </a:r>
                      <a:r>
                        <a:rPr lang="en-US" sz="1000" b="1" dirty="0" err="1"/>
                        <a:t>Notizen</a:t>
                      </a:r>
                      <a:r>
                        <a:rPr lang="en-US" sz="1000" b="1" dirty="0"/>
                        <a:t>: </a:t>
                      </a:r>
                      <a:r>
                        <a:rPr lang="en-US" sz="1000" dirty="0"/>
                        <a:t> </a:t>
                      </a:r>
                      <a:r>
                        <a:rPr lang="en-US" sz="1000" dirty="0" err="1"/>
                        <a:t>Abzieh</a:t>
                      </a:r>
                      <a:r>
                        <a:rPr lang="en-US" sz="1000" dirty="0"/>
                        <a:t>- und </a:t>
                      </a:r>
                      <a:r>
                        <a:rPr lang="en-US" sz="1000" dirty="0" err="1"/>
                        <a:t>Auffüllverfahren</a:t>
                      </a:r>
                      <a:r>
                        <a:rPr lang="en-US" sz="1000" dirty="0"/>
                        <a:t> </a:t>
                      </a:r>
                      <a:r>
                        <a:rPr lang="en-US" sz="1000" dirty="0" err="1"/>
                        <a:t>bei</a:t>
                      </a:r>
                      <a:r>
                        <a:rPr lang="en-US" sz="1000" dirty="0"/>
                        <a:t> der </a:t>
                      </a:r>
                      <a:r>
                        <a:rPr lang="en-US" sz="1000" dirty="0" err="1"/>
                        <a:t>schriftlichen</a:t>
                      </a:r>
                      <a:r>
                        <a:rPr lang="en-US" sz="1000" dirty="0"/>
                        <a:t> </a:t>
                      </a:r>
                      <a:r>
                        <a:rPr lang="en-US" sz="1000" dirty="0" err="1"/>
                        <a:t>Subtraktion</a:t>
                      </a:r>
                      <a:r>
                        <a:rPr lang="en-US" sz="1000" dirty="0"/>
                        <a:t>  (</a:t>
                      </a:r>
                      <a:r>
                        <a:rPr lang="en-US" sz="1000" dirty="0" err="1"/>
                        <a:t>Wahlmöglichkeit</a:t>
                      </a:r>
                      <a:r>
                        <a:rPr lang="en-US" sz="1000" dirty="0"/>
                        <a:t> für Kinder) , </a:t>
                      </a:r>
                      <a:r>
                        <a:rPr lang="en-US" sz="1000" dirty="0" err="1"/>
                        <a:t>zusätzliche</a:t>
                      </a:r>
                      <a:r>
                        <a:rPr lang="en-US" sz="1000" dirty="0"/>
                        <a:t> Seiten für </a:t>
                      </a:r>
                      <a:r>
                        <a:rPr lang="en-US" sz="1000" dirty="0" err="1"/>
                        <a:t>nichtarthmetische</a:t>
                      </a:r>
                      <a:r>
                        <a:rPr lang="en-US" sz="1000" dirty="0"/>
                        <a:t> </a:t>
                      </a:r>
                      <a:r>
                        <a:rPr lang="en-US" sz="1000" dirty="0" err="1"/>
                        <a:t>Themen</a:t>
                      </a:r>
                      <a:r>
                        <a:rPr lang="en-US" sz="1000" dirty="0"/>
                        <a:t> </a:t>
                      </a:r>
                      <a:r>
                        <a:rPr lang="en-US" sz="1000" dirty="0" err="1"/>
                        <a:t>im</a:t>
                      </a:r>
                      <a:r>
                        <a:rPr lang="en-US" sz="1000" dirty="0"/>
                        <a:t> “</a:t>
                      </a:r>
                      <a:r>
                        <a:rPr lang="en-US" sz="1000" dirty="0" err="1"/>
                        <a:t>lila</a:t>
                      </a:r>
                      <a:r>
                        <a:rPr lang="en-US" sz="1000" dirty="0"/>
                        <a:t>” Block. </a:t>
                      </a:r>
                      <a:r>
                        <a:rPr lang="en-US" sz="1000" dirty="0" err="1"/>
                        <a:t>Zusatzmateria</a:t>
                      </a:r>
                      <a:r>
                        <a:rPr lang="en-US" sz="1000" dirty="0"/>
                        <a:t>, </a:t>
                      </a:r>
                      <a:r>
                        <a:rPr lang="en-US" sz="1000" dirty="0" err="1"/>
                        <a:t>Spiele</a:t>
                      </a:r>
                      <a:r>
                        <a:rPr lang="en-US" sz="1000" dirty="0"/>
                        <a:t> und </a:t>
                      </a:r>
                      <a:r>
                        <a:rPr lang="en-US" sz="1000" dirty="0" err="1"/>
                        <a:t>Lehrerordner</a:t>
                      </a:r>
                      <a:r>
                        <a:rPr lang="en-US" sz="1000" dirty="0"/>
                        <a:t> </a:t>
                      </a:r>
                      <a:r>
                        <a:rPr lang="en-US" sz="1000" dirty="0" err="1"/>
                        <a:t>sind</a:t>
                      </a:r>
                      <a:r>
                        <a:rPr lang="en-US" sz="1000" dirty="0"/>
                        <a:t> </a:t>
                      </a:r>
                      <a:r>
                        <a:rPr lang="en-US" sz="1000" dirty="0" err="1"/>
                        <a:t>vorhanden</a:t>
                      </a:r>
                      <a:r>
                        <a:rPr lang="en-US" sz="1000" dirty="0"/>
                        <a:t> und </a:t>
                      </a:r>
                      <a:r>
                        <a:rPr lang="en-US" sz="1000" dirty="0" err="1"/>
                        <a:t>können</a:t>
                      </a:r>
                      <a:r>
                        <a:rPr lang="en-US" sz="1000" dirty="0"/>
                        <a:t> gut in die </a:t>
                      </a:r>
                      <a:r>
                        <a:rPr lang="en-US" sz="1000" dirty="0" err="1"/>
                        <a:t>Lernlandkarten</a:t>
                      </a:r>
                      <a:r>
                        <a:rPr lang="en-US" sz="1000" dirty="0"/>
                        <a:t> </a:t>
                      </a:r>
                      <a:r>
                        <a:rPr lang="en-US" sz="1000" dirty="0" err="1"/>
                        <a:t>eingearbeitet</a:t>
                      </a:r>
                      <a:r>
                        <a:rPr lang="en-US" sz="1000" dirty="0"/>
                        <a:t> </a:t>
                      </a:r>
                      <a:r>
                        <a:rPr lang="en-US" sz="1000" dirty="0" err="1"/>
                        <a:t>werden</a:t>
                      </a:r>
                      <a:r>
                        <a:rPr lang="en-US" sz="1000" dirty="0"/>
                        <a:t>. Das System des </a:t>
                      </a:r>
                      <a:r>
                        <a:rPr lang="en-US" sz="1000" dirty="0" err="1"/>
                        <a:t>Matherads</a:t>
                      </a:r>
                      <a:r>
                        <a:rPr lang="en-US" sz="1000" dirty="0"/>
                        <a:t> </a:t>
                      </a:r>
                      <a:r>
                        <a:rPr lang="en-US" sz="1000" dirty="0" err="1"/>
                        <a:t>passt</a:t>
                      </a:r>
                      <a:r>
                        <a:rPr lang="en-US" sz="1000" dirty="0"/>
                        <a:t> dich sein </a:t>
                      </a:r>
                      <a:r>
                        <a:rPr lang="en-US" sz="1000" dirty="0" err="1"/>
                        <a:t>selbstständiges</a:t>
                      </a:r>
                      <a:r>
                        <a:rPr lang="en-US" sz="1000" dirty="0"/>
                        <a:t> </a:t>
                      </a:r>
                      <a:r>
                        <a:rPr lang="en-US" sz="1000" dirty="0" err="1"/>
                        <a:t>Arbeiten</a:t>
                      </a:r>
                      <a:r>
                        <a:rPr lang="en-US" sz="1000" dirty="0"/>
                        <a:t> </a:t>
                      </a:r>
                      <a:r>
                        <a:rPr lang="en-US" sz="1000" dirty="0" err="1"/>
                        <a:t>sehr</a:t>
                      </a:r>
                      <a:r>
                        <a:rPr lang="en-US" sz="1000" dirty="0"/>
                        <a:t> gut </a:t>
                      </a:r>
                      <a:r>
                        <a:rPr lang="en-US" sz="1000" dirty="0" err="1"/>
                        <a:t>zu</a:t>
                      </a:r>
                      <a:r>
                        <a:rPr lang="en-US" sz="1000" dirty="0"/>
                        <a:t> den </a:t>
                      </a:r>
                      <a:r>
                        <a:rPr lang="en-US" sz="1000" dirty="0" err="1"/>
                        <a:t>Lernlandkarten</a:t>
                      </a:r>
                      <a:r>
                        <a:rPr lang="en-US" sz="1000"/>
                        <a:t> </a:t>
                      </a:r>
                      <a:endParaRPr lang="en-US" sz="1000" dirty="0"/>
                    </a:p>
                    <a:p>
                      <a:endParaRPr lang="en-US" sz="1000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en-US" sz="1000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en-US" sz="1000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en-US" sz="1000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en-US" sz="1000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en-US" sz="1000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en-US" sz="1000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735708749"/>
                  </a:ext>
                </a:extLst>
              </a:tr>
            </a:tbl>
          </a:graphicData>
        </a:graphic>
      </p:graphicFrame>
      <p:sp>
        <p:nvSpPr>
          <p:cNvPr id="14" name="Slide Number Placeholder 13">
            <a:extLst>
              <a:ext uri="{FF2B5EF4-FFF2-40B4-BE49-F238E27FC236}">
                <a16:creationId xmlns:a16="http://schemas.microsoft.com/office/drawing/2014/main" id="{8A5B9DFF-1E65-43C9-B2DE-90CD91DFAE1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D76B855D-E9CC-4FF8-AD85-6CDC7B89A0D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</a:t>
            </a:fld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92795066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FE77677-53E4-C59A-3151-5DBB447D77B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1">
            <a:extLst>
              <a:ext uri="{FF2B5EF4-FFF2-40B4-BE49-F238E27FC236}">
                <a16:creationId xmlns:a16="http://schemas.microsoft.com/office/drawing/2014/main" id="{A3948E32-F422-6EDF-93F1-65698070E20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66164" y="195117"/>
            <a:ext cx="10515600" cy="692389"/>
          </a:xfrm>
        </p:spPr>
        <p:txBody>
          <a:bodyPr>
            <a:normAutofit fontScale="90000"/>
          </a:bodyPr>
          <a:lstStyle/>
          <a:p>
            <a:r>
              <a:rPr lang="en-US" sz="3600" dirty="0"/>
              <a:t>Welt der Zahl </a:t>
            </a:r>
            <a:r>
              <a:rPr lang="en-US" sz="3600" dirty="0" err="1"/>
              <a:t>Förderheft</a:t>
            </a:r>
            <a:r>
              <a:rPr lang="en-US" sz="3600" dirty="0"/>
              <a:t> </a:t>
            </a:r>
            <a:r>
              <a:rPr lang="en-US" sz="2700" dirty="0"/>
              <a:t>(</a:t>
            </a:r>
            <a:r>
              <a:rPr lang="en-US" sz="2700" dirty="0" err="1"/>
              <a:t>westermann</a:t>
            </a:r>
            <a:r>
              <a:rPr lang="en-US" sz="2700" dirty="0"/>
              <a:t>):</a:t>
            </a:r>
            <a:r>
              <a:rPr lang="en-US" dirty="0"/>
              <a:t>					</a:t>
            </a:r>
            <a:br>
              <a:rPr lang="en-US" dirty="0"/>
            </a:br>
            <a:r>
              <a:rPr lang="en-US" sz="1600" dirty="0" err="1"/>
              <a:t>recherchiert</a:t>
            </a:r>
            <a:r>
              <a:rPr lang="en-US" sz="1600" dirty="0"/>
              <a:t> von Karina Pohl</a:t>
            </a:r>
          </a:p>
        </p:txBody>
      </p:sp>
      <p:graphicFrame>
        <p:nvGraphicFramePr>
          <p:cNvPr id="6" name="Table 7">
            <a:extLst>
              <a:ext uri="{FF2B5EF4-FFF2-40B4-BE49-F238E27FC236}">
                <a16:creationId xmlns:a16="http://schemas.microsoft.com/office/drawing/2014/main" id="{334C40E7-1F6D-CDDB-C1C3-9342B501837D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4023617657"/>
              </p:ext>
            </p:extLst>
          </p:nvPr>
        </p:nvGraphicFramePr>
        <p:xfrm>
          <a:off x="466164" y="975846"/>
          <a:ext cx="11295529" cy="5890460"/>
        </p:xfrm>
        <a:graphic>
          <a:graphicData uri="http://schemas.openxmlformats.org/drawingml/2006/table">
            <a:tbl>
              <a:tblPr firstRow="1">
                <a:tableStyleId>{21E4AEA4-8DFA-4A89-87EB-49C32662AFE0}</a:tableStyleId>
              </a:tblPr>
              <a:tblGrid>
                <a:gridCol w="5808701">
                  <a:extLst>
                    <a:ext uri="{9D8B030D-6E8A-4147-A177-3AD203B41FA5}">
                      <a16:colId xmlns:a16="http://schemas.microsoft.com/office/drawing/2014/main" val="1477709579"/>
                    </a:ext>
                  </a:extLst>
                </a:gridCol>
                <a:gridCol w="3415982">
                  <a:extLst>
                    <a:ext uri="{9D8B030D-6E8A-4147-A177-3AD203B41FA5}">
                      <a16:colId xmlns:a16="http://schemas.microsoft.com/office/drawing/2014/main" val="779382702"/>
                    </a:ext>
                  </a:extLst>
                </a:gridCol>
                <a:gridCol w="439271">
                  <a:extLst>
                    <a:ext uri="{9D8B030D-6E8A-4147-A177-3AD203B41FA5}">
                      <a16:colId xmlns:a16="http://schemas.microsoft.com/office/drawing/2014/main" val="4151894217"/>
                    </a:ext>
                  </a:extLst>
                </a:gridCol>
                <a:gridCol w="394447">
                  <a:extLst>
                    <a:ext uri="{9D8B030D-6E8A-4147-A177-3AD203B41FA5}">
                      <a16:colId xmlns:a16="http://schemas.microsoft.com/office/drawing/2014/main" val="3545702570"/>
                    </a:ext>
                  </a:extLst>
                </a:gridCol>
                <a:gridCol w="376517">
                  <a:extLst>
                    <a:ext uri="{9D8B030D-6E8A-4147-A177-3AD203B41FA5}">
                      <a16:colId xmlns:a16="http://schemas.microsoft.com/office/drawing/2014/main" val="3871754480"/>
                    </a:ext>
                  </a:extLst>
                </a:gridCol>
                <a:gridCol w="421342">
                  <a:extLst>
                    <a:ext uri="{9D8B030D-6E8A-4147-A177-3AD203B41FA5}">
                      <a16:colId xmlns:a16="http://schemas.microsoft.com/office/drawing/2014/main" val="3866959667"/>
                    </a:ext>
                  </a:extLst>
                </a:gridCol>
                <a:gridCol w="439269">
                  <a:extLst>
                    <a:ext uri="{9D8B030D-6E8A-4147-A177-3AD203B41FA5}">
                      <a16:colId xmlns:a16="http://schemas.microsoft.com/office/drawing/2014/main" val="3252636882"/>
                    </a:ext>
                  </a:extLst>
                </a:gridCol>
              </a:tblGrid>
              <a:tr h="298662">
                <a:tc>
                  <a:txBody>
                    <a:bodyPr/>
                    <a:lstStyle/>
                    <a:p>
                      <a:pPr>
                        <a:tabLst>
                          <a:tab pos="5827713" algn="l"/>
                        </a:tabLst>
                      </a:pPr>
                      <a:r>
                        <a:rPr lang="en-US" sz="1400" dirty="0"/>
                        <a:t>Das </a:t>
                      </a:r>
                      <a:r>
                        <a:rPr lang="en-US" sz="1400" dirty="0" err="1"/>
                        <a:t>Lehrwerk</a:t>
                      </a:r>
                      <a:r>
                        <a:rPr lang="en-US" sz="1400" dirty="0"/>
                        <a:t>…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dirty="0" err="1"/>
                        <a:t>Anmerkungen</a:t>
                      </a:r>
                      <a:endParaRPr lang="en-US" sz="1400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dirty="0"/>
                        <a:t>++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dirty="0"/>
                        <a:t>+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dirty="0"/>
                        <a:t>O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dirty="0"/>
                        <a:t>-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dirty="0"/>
                        <a:t>--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255748401"/>
                  </a:ext>
                </a:extLst>
              </a:tr>
              <a:tr h="375335">
                <a:tc>
                  <a:txBody>
                    <a:bodyPr/>
                    <a:lstStyle/>
                    <a:p>
                      <a:r>
                        <a:rPr lang="en-US" sz="1000" dirty="0"/>
                        <a:t>… </a:t>
                      </a:r>
                      <a:r>
                        <a:rPr lang="en-US" sz="1000" dirty="0" err="1"/>
                        <a:t>ist</a:t>
                      </a:r>
                      <a:r>
                        <a:rPr lang="en-US" sz="1000" dirty="0"/>
                        <a:t> in </a:t>
                      </a:r>
                      <a:r>
                        <a:rPr lang="en-US" sz="1000" dirty="0" err="1"/>
                        <a:t>sich</a:t>
                      </a:r>
                      <a:r>
                        <a:rPr lang="en-US" sz="1000" dirty="0"/>
                        <a:t> </a:t>
                      </a:r>
                      <a:r>
                        <a:rPr lang="en-US" sz="1000" dirty="0" err="1"/>
                        <a:t>differenziert</a:t>
                      </a:r>
                      <a:r>
                        <a:rPr lang="en-US" sz="1000" dirty="0"/>
                        <a:t> (</a:t>
                      </a:r>
                      <a:r>
                        <a:rPr lang="en-US" sz="1000" dirty="0" err="1"/>
                        <a:t>z.B.</a:t>
                      </a:r>
                      <a:r>
                        <a:rPr lang="en-US" sz="1000" dirty="0"/>
                        <a:t> </a:t>
                      </a:r>
                      <a:r>
                        <a:rPr lang="en-US" sz="1000" dirty="0" err="1"/>
                        <a:t>verschiedene</a:t>
                      </a:r>
                      <a:r>
                        <a:rPr lang="en-US" sz="1000" dirty="0"/>
                        <a:t> </a:t>
                      </a:r>
                      <a:r>
                        <a:rPr lang="en-US" sz="1000" dirty="0" err="1"/>
                        <a:t>Schwierigkeitsstufen</a:t>
                      </a:r>
                      <a:r>
                        <a:rPr lang="en-US" sz="1000" dirty="0"/>
                        <a:t> </a:t>
                      </a:r>
                      <a:r>
                        <a:rPr lang="en-US" sz="1000" dirty="0" err="1"/>
                        <a:t>zu</a:t>
                      </a:r>
                      <a:r>
                        <a:rPr lang="en-US" sz="1000" dirty="0"/>
                        <a:t> </a:t>
                      </a:r>
                      <a:r>
                        <a:rPr lang="en-US" sz="1000" dirty="0" err="1"/>
                        <a:t>einem</a:t>
                      </a:r>
                      <a:r>
                        <a:rPr lang="en-US" sz="1000" dirty="0"/>
                        <a:t> </a:t>
                      </a:r>
                      <a:r>
                        <a:rPr lang="en-US" sz="1000" dirty="0" err="1"/>
                        <a:t>gemeinsamen</a:t>
                      </a:r>
                      <a:r>
                        <a:rPr lang="en-US" sz="1000" dirty="0"/>
                        <a:t> Thema).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sz="1000" dirty="0" err="1"/>
                        <a:t>Aufgaben</a:t>
                      </a:r>
                      <a:r>
                        <a:rPr lang="en-US" sz="1000" dirty="0"/>
                        <a:t> </a:t>
                      </a:r>
                      <a:r>
                        <a:rPr lang="en-US" sz="1000" dirty="0" err="1"/>
                        <a:t>mit</a:t>
                      </a:r>
                      <a:r>
                        <a:rPr lang="en-US" sz="1000" dirty="0"/>
                        <a:t> </a:t>
                      </a:r>
                      <a:r>
                        <a:rPr lang="en-US" sz="1000" dirty="0" err="1"/>
                        <a:t>verschiedenen</a:t>
                      </a:r>
                      <a:r>
                        <a:rPr lang="en-US" sz="1000" dirty="0"/>
                        <a:t> </a:t>
                      </a:r>
                      <a:r>
                        <a:rPr lang="en-US" sz="1000" dirty="0" err="1"/>
                        <a:t>Anforderungsbereichen</a:t>
                      </a:r>
                      <a:r>
                        <a:rPr lang="en-US" sz="1000" dirty="0"/>
                        <a:t>, </a:t>
                      </a:r>
                      <a:r>
                        <a:rPr lang="en-US" sz="1000" dirty="0" err="1"/>
                        <a:t>Hauptteil</a:t>
                      </a:r>
                      <a:r>
                        <a:rPr lang="en-US" sz="1000" dirty="0"/>
                        <a:t> </a:t>
                      </a:r>
                      <a:r>
                        <a:rPr lang="en-US" sz="1000" dirty="0" err="1"/>
                        <a:t>ist</a:t>
                      </a:r>
                      <a:r>
                        <a:rPr lang="en-US" sz="1000" dirty="0"/>
                        <a:t> </a:t>
                      </a:r>
                      <a:r>
                        <a:rPr lang="en-US" sz="1000" dirty="0" err="1"/>
                        <a:t>aus</a:t>
                      </a:r>
                      <a:r>
                        <a:rPr lang="en-US" sz="1000" dirty="0"/>
                        <a:t> </a:t>
                      </a:r>
                      <a:r>
                        <a:rPr lang="en-US" sz="1000" dirty="0" err="1"/>
                        <a:t>Anforderungsbereich</a:t>
                      </a:r>
                      <a:r>
                        <a:rPr lang="en-US" sz="1000" dirty="0"/>
                        <a:t> 1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1000" b="1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b="1" dirty="0"/>
                        <a:t>X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1000" b="1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1000" b="1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1000" b="1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020960907"/>
                  </a:ext>
                </a:extLst>
              </a:tr>
              <a:tr h="375335">
                <a:tc>
                  <a:txBody>
                    <a:bodyPr/>
                    <a:lstStyle/>
                    <a:p>
                      <a:r>
                        <a:rPr lang="en-US" sz="1000" dirty="0"/>
                        <a:t>… hat </a:t>
                      </a:r>
                      <a:r>
                        <a:rPr lang="en-US" sz="1000" dirty="0" err="1"/>
                        <a:t>übersichtlich</a:t>
                      </a:r>
                      <a:r>
                        <a:rPr lang="en-US" sz="1000" dirty="0"/>
                        <a:t> </a:t>
                      </a:r>
                      <a:r>
                        <a:rPr lang="en-US" sz="1000" dirty="0" err="1"/>
                        <a:t>gestaltete</a:t>
                      </a:r>
                      <a:r>
                        <a:rPr lang="en-US" sz="1000" dirty="0"/>
                        <a:t> Seiten (</a:t>
                      </a:r>
                      <a:r>
                        <a:rPr lang="en-US" sz="1000" dirty="0" err="1"/>
                        <a:t>nicht</a:t>
                      </a:r>
                      <a:r>
                        <a:rPr lang="en-US" sz="1000" dirty="0"/>
                        <a:t> </a:t>
                      </a:r>
                      <a:r>
                        <a:rPr lang="en-US" sz="1000" dirty="0" err="1"/>
                        <a:t>überfrachtet</a:t>
                      </a:r>
                      <a:r>
                        <a:rPr lang="en-US" sz="1000" dirty="0"/>
                        <a:t>).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en-US" sz="1000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b="1" dirty="0"/>
                        <a:t>X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1000" b="1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1000" b="1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1000" b="1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1000" b="1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91547774"/>
                  </a:ext>
                </a:extLst>
              </a:tr>
              <a:tr h="375335">
                <a:tc>
                  <a:txBody>
                    <a:bodyPr/>
                    <a:lstStyle/>
                    <a:p>
                      <a:r>
                        <a:rPr lang="en-US" sz="1000" dirty="0"/>
                        <a:t>… hat </a:t>
                      </a:r>
                      <a:r>
                        <a:rPr lang="en-US" sz="1000" dirty="0" err="1"/>
                        <a:t>wenn</a:t>
                      </a:r>
                      <a:r>
                        <a:rPr lang="en-US" sz="1000" dirty="0"/>
                        <a:t> </a:t>
                      </a:r>
                      <a:r>
                        <a:rPr lang="en-US" sz="1000" dirty="0" err="1"/>
                        <a:t>möglich</a:t>
                      </a:r>
                      <a:r>
                        <a:rPr lang="en-US" sz="1000" dirty="0"/>
                        <a:t> </a:t>
                      </a:r>
                      <a:r>
                        <a:rPr lang="en-US" sz="1000" dirty="0" err="1"/>
                        <a:t>mehr</a:t>
                      </a:r>
                      <a:r>
                        <a:rPr lang="en-US" sz="1000" dirty="0"/>
                        <a:t> </a:t>
                      </a:r>
                      <a:r>
                        <a:rPr lang="en-US" sz="1000" dirty="0" err="1"/>
                        <a:t>als</a:t>
                      </a:r>
                      <a:r>
                        <a:rPr lang="en-US" sz="1000" dirty="0"/>
                        <a:t> 1 </a:t>
                      </a:r>
                      <a:r>
                        <a:rPr lang="en-US" sz="1000" dirty="0" err="1"/>
                        <a:t>Seite</a:t>
                      </a:r>
                      <a:r>
                        <a:rPr lang="en-US" sz="1000" dirty="0"/>
                        <a:t> </a:t>
                      </a:r>
                      <a:r>
                        <a:rPr lang="en-US" sz="1000" dirty="0" err="1"/>
                        <a:t>zum</a:t>
                      </a:r>
                      <a:r>
                        <a:rPr lang="en-US" sz="1000" dirty="0"/>
                        <a:t> </a:t>
                      </a:r>
                      <a:r>
                        <a:rPr lang="en-US" sz="1000" dirty="0" err="1"/>
                        <a:t>Einüben</a:t>
                      </a:r>
                      <a:r>
                        <a:rPr lang="en-US" sz="1000" dirty="0"/>
                        <a:t> des </a:t>
                      </a:r>
                      <a:r>
                        <a:rPr lang="en-US" sz="1000" dirty="0" err="1"/>
                        <a:t>Lerninhaltes</a:t>
                      </a:r>
                      <a:r>
                        <a:rPr lang="en-US" sz="1000" dirty="0"/>
                        <a:t>.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sz="1000" dirty="0"/>
                        <a:t>Da </a:t>
                      </a:r>
                      <a:r>
                        <a:rPr lang="en-US" sz="1000" dirty="0" err="1"/>
                        <a:t>Arbeitsheft</a:t>
                      </a:r>
                      <a:r>
                        <a:rPr lang="en-US" sz="1000" dirty="0"/>
                        <a:t> max 2-3 Seiten, pro Thema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1000" b="1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b="1" dirty="0"/>
                        <a:t>X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1000" b="1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1000" b="1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1000" b="1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446452785"/>
                  </a:ext>
                </a:extLst>
              </a:tr>
              <a:tr h="375335">
                <a:tc>
                  <a:txBody>
                    <a:bodyPr/>
                    <a:lstStyle/>
                    <a:p>
                      <a:r>
                        <a:rPr lang="en-US" sz="1000" dirty="0"/>
                        <a:t>… hat </a:t>
                      </a:r>
                      <a:r>
                        <a:rPr lang="en-US" sz="1000" dirty="0" err="1"/>
                        <a:t>eine</a:t>
                      </a:r>
                      <a:r>
                        <a:rPr lang="en-US" sz="1000" dirty="0"/>
                        <a:t> </a:t>
                      </a:r>
                      <a:r>
                        <a:rPr lang="en-US" sz="1000" dirty="0" err="1"/>
                        <a:t>kindgerechte</a:t>
                      </a:r>
                      <a:r>
                        <a:rPr lang="en-US" sz="1000" dirty="0"/>
                        <a:t> </a:t>
                      </a:r>
                      <a:r>
                        <a:rPr lang="en-US" sz="1000" dirty="0" err="1"/>
                        <a:t>Gestaltung</a:t>
                      </a:r>
                      <a:r>
                        <a:rPr lang="en-US" sz="1000" dirty="0"/>
                        <a:t> (</a:t>
                      </a:r>
                      <a:r>
                        <a:rPr lang="en-US" sz="1000" dirty="0" err="1"/>
                        <a:t>motivierend</a:t>
                      </a:r>
                      <a:r>
                        <a:rPr lang="en-US" sz="1000" dirty="0"/>
                        <a:t>, </a:t>
                      </a:r>
                      <a:r>
                        <a:rPr lang="en-US" sz="1000" dirty="0" err="1"/>
                        <a:t>bildlich</a:t>
                      </a:r>
                      <a:r>
                        <a:rPr lang="en-US" sz="1000" dirty="0"/>
                        <a:t>).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en-US" sz="1000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b="1" dirty="0"/>
                        <a:t>X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1000" b="1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1000" b="1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1000" b="1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1000" b="1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302479137"/>
                  </a:ext>
                </a:extLst>
              </a:tr>
              <a:tr h="375335">
                <a:tc>
                  <a:txBody>
                    <a:bodyPr/>
                    <a:lstStyle/>
                    <a:p>
                      <a:r>
                        <a:rPr lang="en-US" sz="1000" dirty="0"/>
                        <a:t>… hat </a:t>
                      </a:r>
                      <a:r>
                        <a:rPr lang="en-US" sz="1000" dirty="0" err="1"/>
                        <a:t>sich</a:t>
                      </a:r>
                      <a:r>
                        <a:rPr lang="en-US" sz="1000" dirty="0"/>
                        <a:t> </a:t>
                      </a:r>
                      <a:r>
                        <a:rPr lang="en-US" sz="1000" dirty="0" err="1"/>
                        <a:t>wiederholende</a:t>
                      </a:r>
                      <a:r>
                        <a:rPr lang="en-US" sz="1000" dirty="0"/>
                        <a:t> </a:t>
                      </a:r>
                      <a:r>
                        <a:rPr lang="en-US" sz="1000" dirty="0" err="1"/>
                        <a:t>Arbeitsaufträge</a:t>
                      </a:r>
                      <a:r>
                        <a:rPr lang="en-US" sz="1000" dirty="0"/>
                        <a:t>/ </a:t>
                      </a:r>
                      <a:r>
                        <a:rPr lang="en-US" sz="1000" dirty="0" err="1"/>
                        <a:t>Übungsformate</a:t>
                      </a:r>
                      <a:r>
                        <a:rPr lang="en-US" sz="1000" dirty="0"/>
                        <a:t> (um </a:t>
                      </a:r>
                      <a:r>
                        <a:rPr lang="en-US" sz="1000" dirty="0" err="1"/>
                        <a:t>selbstständiges</a:t>
                      </a:r>
                      <a:r>
                        <a:rPr lang="en-US" sz="1000" dirty="0"/>
                        <a:t> </a:t>
                      </a:r>
                      <a:r>
                        <a:rPr lang="en-US" sz="1000" dirty="0" err="1"/>
                        <a:t>Arbeiten</a:t>
                      </a:r>
                      <a:r>
                        <a:rPr lang="en-US" sz="1000" dirty="0"/>
                        <a:t> </a:t>
                      </a:r>
                      <a:r>
                        <a:rPr lang="en-US" sz="1000" dirty="0" err="1"/>
                        <a:t>zu</a:t>
                      </a:r>
                      <a:r>
                        <a:rPr lang="en-US" sz="1000" dirty="0"/>
                        <a:t> </a:t>
                      </a:r>
                      <a:r>
                        <a:rPr lang="en-US" sz="1000" dirty="0" err="1"/>
                        <a:t>erleichtern</a:t>
                      </a:r>
                      <a:r>
                        <a:rPr lang="en-US" sz="1000" dirty="0"/>
                        <a:t>).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sz="1000" dirty="0" err="1"/>
                        <a:t>Kurze</a:t>
                      </a:r>
                      <a:r>
                        <a:rPr lang="en-US" sz="1000" dirty="0"/>
                        <a:t> und </a:t>
                      </a:r>
                      <a:r>
                        <a:rPr lang="en-US" sz="1000" dirty="0" err="1"/>
                        <a:t>einfache</a:t>
                      </a:r>
                      <a:r>
                        <a:rPr lang="en-US" sz="1000" dirty="0"/>
                        <a:t> </a:t>
                      </a:r>
                      <a:r>
                        <a:rPr lang="en-US" sz="1000" dirty="0" err="1"/>
                        <a:t>Arbeitsaufträge</a:t>
                      </a:r>
                      <a:endParaRPr lang="en-US" sz="1000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b="1" dirty="0"/>
                        <a:t>X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1000" b="1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1000" b="1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1000" b="1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1000" b="1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48575995"/>
                  </a:ext>
                </a:extLst>
              </a:tr>
              <a:tr h="375335">
                <a:tc>
                  <a:txBody>
                    <a:bodyPr/>
                    <a:lstStyle/>
                    <a:p>
                      <a:r>
                        <a:rPr lang="en-US" sz="1000" dirty="0"/>
                        <a:t>… hat </a:t>
                      </a:r>
                      <a:r>
                        <a:rPr lang="en-US" sz="1000" dirty="0" err="1"/>
                        <a:t>zusätzliches</a:t>
                      </a:r>
                      <a:r>
                        <a:rPr lang="en-US" sz="1000" dirty="0"/>
                        <a:t> Material (in Form von ABs/ </a:t>
                      </a:r>
                      <a:r>
                        <a:rPr lang="en-US" sz="1000" dirty="0" err="1"/>
                        <a:t>Spielen</a:t>
                      </a:r>
                      <a:r>
                        <a:rPr lang="en-US" sz="1000" dirty="0"/>
                        <a:t>) </a:t>
                      </a:r>
                      <a:r>
                        <a:rPr lang="en-US" sz="1000" dirty="0" err="1"/>
                        <a:t>zum</a:t>
                      </a:r>
                      <a:r>
                        <a:rPr lang="en-US" sz="1000" dirty="0"/>
                        <a:t> </a:t>
                      </a:r>
                      <a:r>
                        <a:rPr lang="en-US" sz="1000" dirty="0" err="1"/>
                        <a:t>Fördern</a:t>
                      </a:r>
                      <a:r>
                        <a:rPr lang="en-US" sz="1000" dirty="0"/>
                        <a:t> und </a:t>
                      </a:r>
                      <a:r>
                        <a:rPr lang="en-US" sz="1000" dirty="0" err="1"/>
                        <a:t>Fordern</a:t>
                      </a:r>
                      <a:r>
                        <a:rPr lang="en-US" sz="1000" dirty="0"/>
                        <a:t> (</a:t>
                      </a:r>
                      <a:r>
                        <a:rPr lang="en-US" sz="1000" dirty="0" err="1"/>
                        <a:t>ggf</a:t>
                      </a:r>
                      <a:r>
                        <a:rPr lang="en-US" sz="1000" dirty="0"/>
                        <a:t>. </a:t>
                      </a:r>
                      <a:r>
                        <a:rPr lang="en-US" sz="1000" dirty="0" err="1"/>
                        <a:t>auch</a:t>
                      </a:r>
                      <a:r>
                        <a:rPr lang="en-US" sz="1000" dirty="0"/>
                        <a:t> separate Hefte).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sz="1000" dirty="0"/>
                        <a:t>KV, </a:t>
                      </a:r>
                      <a:r>
                        <a:rPr lang="en-US" sz="1000" dirty="0" err="1"/>
                        <a:t>Arbeitsheft</a:t>
                      </a:r>
                      <a:r>
                        <a:rPr lang="en-US" sz="1000" dirty="0"/>
                        <a:t> für, </a:t>
                      </a:r>
                      <a:r>
                        <a:rPr lang="en-US" sz="1000" dirty="0" err="1"/>
                        <a:t>Forderheft</a:t>
                      </a:r>
                      <a:r>
                        <a:rPr lang="en-US" sz="1000" dirty="0"/>
                        <a:t>, </a:t>
                      </a:r>
                      <a:r>
                        <a:rPr lang="en-US" sz="1000" dirty="0" err="1"/>
                        <a:t>Mathebuch</a:t>
                      </a:r>
                      <a:endParaRPr lang="en-US" sz="1000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b="1" dirty="0"/>
                        <a:t>X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1000" b="1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1000" b="1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1000" b="1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1000" b="1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08733756"/>
                  </a:ext>
                </a:extLst>
              </a:tr>
              <a:tr h="375335">
                <a:tc>
                  <a:txBody>
                    <a:bodyPr/>
                    <a:lstStyle/>
                    <a:p>
                      <a:r>
                        <a:rPr lang="en-US" sz="1000" dirty="0"/>
                        <a:t>… Aufbau des </a:t>
                      </a:r>
                      <a:r>
                        <a:rPr lang="en-US" sz="1000" dirty="0" err="1"/>
                        <a:t>Lehrwerks</a:t>
                      </a:r>
                      <a:r>
                        <a:rPr lang="en-US" sz="1000" dirty="0"/>
                        <a:t>: </a:t>
                      </a:r>
                      <a:r>
                        <a:rPr lang="en-US" sz="1000" dirty="0" err="1"/>
                        <a:t>Wiederhólung</a:t>
                      </a:r>
                      <a:r>
                        <a:rPr lang="en-US" sz="1000" dirty="0"/>
                        <a:t> Kl. 2, </a:t>
                      </a:r>
                      <a:r>
                        <a:rPr lang="en-US" sz="1000" dirty="0" err="1"/>
                        <a:t>Zahlenraumerweiterung</a:t>
                      </a:r>
                      <a:r>
                        <a:rPr lang="en-US" sz="1000" dirty="0"/>
                        <a:t>, </a:t>
                      </a:r>
                      <a:r>
                        <a:rPr lang="en-US" sz="1000" dirty="0" err="1"/>
                        <a:t>Zahlenstrahl</a:t>
                      </a:r>
                      <a:r>
                        <a:rPr lang="en-US" sz="1000" dirty="0"/>
                        <a:t>, </a:t>
                      </a:r>
                      <a:r>
                        <a:rPr lang="en-US" sz="1000" dirty="0" err="1"/>
                        <a:t>Addieren</a:t>
                      </a:r>
                      <a:r>
                        <a:rPr lang="en-US" sz="1000" dirty="0"/>
                        <a:t> und </a:t>
                      </a:r>
                      <a:r>
                        <a:rPr lang="en-US" sz="1000" dirty="0" err="1"/>
                        <a:t>Subtrahieren</a:t>
                      </a:r>
                      <a:r>
                        <a:rPr lang="en-US" sz="1000" dirty="0"/>
                        <a:t> </a:t>
                      </a:r>
                      <a:r>
                        <a:rPr lang="en-US" sz="1000" dirty="0" err="1"/>
                        <a:t>im</a:t>
                      </a:r>
                      <a:r>
                        <a:rPr lang="en-US" sz="1000" dirty="0"/>
                        <a:t> </a:t>
                      </a:r>
                      <a:r>
                        <a:rPr lang="en-US" sz="1000" dirty="0" err="1"/>
                        <a:t>Hunderter</a:t>
                      </a:r>
                      <a:r>
                        <a:rPr lang="en-US" sz="1000" dirty="0"/>
                        <a:t>, + /- </a:t>
                      </a:r>
                      <a:r>
                        <a:rPr lang="en-US" sz="1000" dirty="0" err="1"/>
                        <a:t>über</a:t>
                      </a:r>
                      <a:r>
                        <a:rPr lang="en-US" sz="1000" dirty="0"/>
                        <a:t> den </a:t>
                      </a:r>
                      <a:r>
                        <a:rPr lang="en-US" sz="1000" dirty="0" err="1"/>
                        <a:t>Hunderter</a:t>
                      </a:r>
                      <a:r>
                        <a:rPr lang="en-US" sz="1000" dirty="0"/>
                        <a:t>, </a:t>
                      </a:r>
                      <a:r>
                        <a:rPr lang="en-US" sz="1000" dirty="0" err="1"/>
                        <a:t>Sachrechnen</a:t>
                      </a:r>
                      <a:r>
                        <a:rPr lang="en-US" sz="1000" dirty="0"/>
                        <a:t>, </a:t>
                      </a:r>
                      <a:r>
                        <a:rPr lang="en-US" sz="1000" dirty="0" err="1"/>
                        <a:t>Größen</a:t>
                      </a:r>
                      <a:r>
                        <a:rPr lang="en-US" sz="1000" dirty="0"/>
                        <a:t>, Zehner 1x1, </a:t>
                      </a:r>
                      <a:r>
                        <a:rPr lang="en-US" sz="1000" dirty="0" err="1"/>
                        <a:t>halbschriftl</a:t>
                      </a:r>
                      <a:r>
                        <a:rPr lang="en-US" sz="1000" dirty="0"/>
                        <a:t>. </a:t>
                      </a:r>
                      <a:r>
                        <a:rPr lang="en-US" sz="1000" dirty="0" err="1"/>
                        <a:t>Multiplikation</a:t>
                      </a:r>
                      <a:r>
                        <a:rPr lang="en-US" sz="1000" dirty="0"/>
                        <a:t>, </a:t>
                      </a:r>
                      <a:r>
                        <a:rPr lang="en-US" sz="1000" dirty="0" err="1"/>
                        <a:t>halbschriftl</a:t>
                      </a:r>
                      <a:r>
                        <a:rPr lang="en-US" sz="1000" dirty="0"/>
                        <a:t>. Division, Geld, </a:t>
                      </a:r>
                      <a:r>
                        <a:rPr lang="en-US" sz="1000" dirty="0" err="1"/>
                        <a:t>Löngen</a:t>
                      </a:r>
                      <a:r>
                        <a:rPr lang="en-US" sz="1000" dirty="0"/>
                        <a:t>, </a:t>
                      </a:r>
                      <a:r>
                        <a:rPr lang="en-US" sz="1000" dirty="0" err="1"/>
                        <a:t>schriftl</a:t>
                      </a:r>
                      <a:r>
                        <a:rPr lang="en-US" sz="1000" dirty="0"/>
                        <a:t>´. Addition, </a:t>
                      </a:r>
                      <a:r>
                        <a:rPr lang="en-US" sz="1000" dirty="0" err="1"/>
                        <a:t>mit</a:t>
                      </a:r>
                      <a:r>
                        <a:rPr lang="en-US" sz="1000" dirty="0"/>
                        <a:t> </a:t>
                      </a:r>
                      <a:r>
                        <a:rPr lang="en-US" sz="1000" dirty="0" err="1"/>
                        <a:t>Übertrag</a:t>
                      </a:r>
                      <a:r>
                        <a:rPr lang="en-US" sz="1000" dirty="0"/>
                        <a:t>, </a:t>
                      </a:r>
                      <a:r>
                        <a:rPr lang="en-US" sz="1000" dirty="0" err="1"/>
                        <a:t>schriftl</a:t>
                      </a:r>
                      <a:r>
                        <a:rPr lang="en-US" sz="1000" dirty="0"/>
                        <a:t>, </a:t>
                      </a:r>
                      <a:r>
                        <a:rPr lang="en-US" sz="1000" dirty="0" err="1"/>
                        <a:t>Subtraktion</a:t>
                      </a:r>
                      <a:r>
                        <a:rPr lang="en-US" sz="1000" dirty="0"/>
                        <a:t>, </a:t>
                      </a:r>
                      <a:r>
                        <a:rPr lang="en-US" sz="1000" dirty="0" err="1"/>
                        <a:t>mit</a:t>
                      </a:r>
                      <a:r>
                        <a:rPr lang="en-US" sz="1000" dirty="0"/>
                        <a:t> </a:t>
                      </a:r>
                      <a:r>
                        <a:rPr lang="en-US" sz="1000" dirty="0" err="1"/>
                        <a:t>Übertrag</a:t>
                      </a:r>
                      <a:r>
                        <a:rPr lang="en-US" sz="1000" dirty="0"/>
                        <a:t>, 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sz="1000" dirty="0" err="1"/>
                        <a:t>Wiederholung</a:t>
                      </a:r>
                      <a:r>
                        <a:rPr lang="en-US" sz="1000" dirty="0"/>
                        <a:t>, </a:t>
                      </a:r>
                      <a:r>
                        <a:rPr lang="en-US" sz="1000" dirty="0" err="1"/>
                        <a:t>Zahlenraumerweiterung</a:t>
                      </a:r>
                      <a:r>
                        <a:rPr lang="en-US" sz="1000" dirty="0"/>
                        <a:t>, 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1000" b="1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b="1" dirty="0"/>
                        <a:t>X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1000" b="1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1000" b="1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1000" b="1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748627000"/>
                  </a:ext>
                </a:extLst>
              </a:tr>
              <a:tr h="375335">
                <a:tc>
                  <a:txBody>
                    <a:bodyPr/>
                    <a:lstStyle/>
                    <a:p>
                      <a:r>
                        <a:rPr lang="en-US" sz="1000" dirty="0"/>
                        <a:t>… </a:t>
                      </a:r>
                      <a:r>
                        <a:rPr lang="en-US" sz="1000" dirty="0" err="1"/>
                        <a:t>nutzt</a:t>
                      </a:r>
                      <a:r>
                        <a:rPr lang="en-US" sz="1000" dirty="0"/>
                        <a:t> </a:t>
                      </a:r>
                      <a:r>
                        <a:rPr lang="en-US" sz="1000" dirty="0" err="1"/>
                        <a:t>folgende</a:t>
                      </a:r>
                      <a:r>
                        <a:rPr lang="en-US" sz="1000" dirty="0"/>
                        <a:t> </a:t>
                      </a:r>
                      <a:r>
                        <a:rPr lang="en-US" sz="1000" dirty="0" err="1"/>
                        <a:t>arithmetische</a:t>
                      </a:r>
                      <a:r>
                        <a:rPr lang="en-US" sz="1000" dirty="0"/>
                        <a:t> Mittel </a:t>
                      </a:r>
                      <a:r>
                        <a:rPr lang="en-US" sz="1000" dirty="0" err="1"/>
                        <a:t>zur</a:t>
                      </a:r>
                      <a:r>
                        <a:rPr lang="en-US" sz="1000" dirty="0"/>
                        <a:t> </a:t>
                      </a:r>
                      <a:r>
                        <a:rPr lang="en-US" sz="1000" dirty="0" err="1"/>
                        <a:t>Veranschaulichung</a:t>
                      </a:r>
                      <a:r>
                        <a:rPr lang="en-US" sz="1000" dirty="0"/>
                        <a:t>: </a:t>
                      </a:r>
                      <a:r>
                        <a:rPr lang="en-US" sz="1000" dirty="0" err="1"/>
                        <a:t>Rechenrahmen</a:t>
                      </a:r>
                      <a:r>
                        <a:rPr lang="en-US" sz="1000" dirty="0"/>
                        <a:t> (addition bis 100), 1x1 </a:t>
                      </a:r>
                      <a:r>
                        <a:rPr lang="en-US" sz="1000" dirty="0" err="1"/>
                        <a:t>Punktefelder</a:t>
                      </a:r>
                      <a:r>
                        <a:rPr lang="en-US" sz="1000" dirty="0"/>
                        <a:t>, </a:t>
                      </a:r>
                      <a:r>
                        <a:rPr lang="en-US" sz="1000" dirty="0" err="1"/>
                        <a:t>Stellenwerttafel</a:t>
                      </a:r>
                      <a:r>
                        <a:rPr lang="en-US" sz="1000" dirty="0"/>
                        <a:t> </a:t>
                      </a:r>
                      <a:r>
                        <a:rPr lang="en-US" sz="1000" dirty="0" err="1"/>
                        <a:t>Zahlenraumerweiterung</a:t>
                      </a:r>
                      <a:r>
                        <a:rPr lang="en-US" sz="1000" dirty="0"/>
                        <a:t>, </a:t>
                      </a:r>
                      <a:r>
                        <a:rPr lang="en-US" sz="1000" dirty="0" err="1"/>
                        <a:t>Rechenstrich</a:t>
                      </a:r>
                      <a:r>
                        <a:rPr lang="en-US" sz="1000" dirty="0"/>
                        <a:t> und </a:t>
                      </a:r>
                      <a:r>
                        <a:rPr lang="en-US" sz="1000" dirty="0" err="1"/>
                        <a:t>schrittweises</a:t>
                      </a:r>
                      <a:r>
                        <a:rPr lang="en-US" sz="1000" dirty="0"/>
                        <a:t> </a:t>
                      </a:r>
                      <a:r>
                        <a:rPr lang="en-US" sz="1000" dirty="0" err="1"/>
                        <a:t>rechnen</a:t>
                      </a:r>
                      <a:r>
                        <a:rPr lang="en-US" sz="1000" dirty="0"/>
                        <a:t>, Dines Material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en-US" sz="1000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b="1" dirty="0"/>
                        <a:t>X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1000" b="1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1000" b="1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1000" b="1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1000" b="1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191323375"/>
                  </a:ext>
                </a:extLst>
              </a:tr>
              <a:tr h="375335">
                <a:tc>
                  <a:txBody>
                    <a:bodyPr/>
                    <a:lstStyle/>
                    <a:p>
                      <a:r>
                        <a:rPr lang="en-US" sz="1000" dirty="0"/>
                        <a:t>… hat in </a:t>
                      </a:r>
                      <a:r>
                        <a:rPr lang="en-US" sz="1000" dirty="0" err="1"/>
                        <a:t>jeden</a:t>
                      </a:r>
                      <a:r>
                        <a:rPr lang="en-US" sz="1000" dirty="0"/>
                        <a:t> </a:t>
                      </a:r>
                      <a:r>
                        <a:rPr lang="en-US" sz="1000" dirty="0" err="1"/>
                        <a:t>Themenbereich</a:t>
                      </a:r>
                      <a:r>
                        <a:rPr lang="en-US" sz="1000" dirty="0"/>
                        <a:t> </a:t>
                      </a:r>
                      <a:r>
                        <a:rPr lang="en-US" sz="1000" dirty="0" err="1"/>
                        <a:t>Sachaufgaben</a:t>
                      </a:r>
                      <a:r>
                        <a:rPr lang="en-US" sz="1000" dirty="0"/>
                        <a:t> </a:t>
                      </a:r>
                      <a:r>
                        <a:rPr lang="en-US" sz="1000" dirty="0" err="1"/>
                        <a:t>integriert</a:t>
                      </a:r>
                      <a:r>
                        <a:rPr lang="en-US" sz="1000" dirty="0"/>
                        <a:t>.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sz="1000" dirty="0" err="1"/>
                        <a:t>Sachsituationen</a:t>
                      </a:r>
                      <a:r>
                        <a:rPr lang="en-US" sz="1000" dirty="0"/>
                        <a:t> auf 2 </a:t>
                      </a:r>
                      <a:r>
                        <a:rPr lang="en-US" sz="1000" dirty="0" err="1"/>
                        <a:t>Doppelseiten</a:t>
                      </a:r>
                      <a:endParaRPr lang="en-US" sz="1000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1000" b="1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1000" b="1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b="1" dirty="0"/>
                        <a:t>x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1000" b="1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1000" b="1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424734033"/>
                  </a:ext>
                </a:extLst>
              </a:tr>
              <a:tr h="375335">
                <a:tc>
                  <a:txBody>
                    <a:bodyPr/>
                    <a:lstStyle/>
                    <a:p>
                      <a:r>
                        <a:rPr lang="en-US" sz="1000" dirty="0"/>
                        <a:t>… </a:t>
                      </a:r>
                      <a:r>
                        <a:rPr lang="en-US" sz="1000" dirty="0" err="1"/>
                        <a:t>schriftliche</a:t>
                      </a:r>
                      <a:r>
                        <a:rPr lang="en-US" sz="1000" dirty="0"/>
                        <a:t> </a:t>
                      </a:r>
                      <a:r>
                        <a:rPr lang="en-US" sz="1000" dirty="0" err="1"/>
                        <a:t>Subtraktion</a:t>
                      </a:r>
                      <a:r>
                        <a:rPr lang="en-US" sz="1000" dirty="0"/>
                        <a:t> </a:t>
                      </a:r>
                      <a:r>
                        <a:rPr lang="en-US" sz="1000" dirty="0" err="1"/>
                        <a:t>nach</a:t>
                      </a:r>
                      <a:r>
                        <a:rPr lang="en-US" sz="1000" dirty="0"/>
                        <a:t> </a:t>
                      </a:r>
                      <a:r>
                        <a:rPr lang="en-US" sz="1000" dirty="0" err="1"/>
                        <a:t>folgendem</a:t>
                      </a:r>
                      <a:r>
                        <a:rPr lang="en-US" sz="1000" dirty="0"/>
                        <a:t> </a:t>
                      </a:r>
                      <a:r>
                        <a:rPr lang="en-US" sz="1000" dirty="0" err="1"/>
                        <a:t>Verfahren</a:t>
                      </a:r>
                      <a:r>
                        <a:rPr lang="en-US" sz="1000" dirty="0"/>
                        <a:t>:    x </a:t>
                      </a:r>
                      <a:r>
                        <a:rPr lang="en-US" sz="1000" dirty="0" err="1"/>
                        <a:t>entbündeln</a:t>
                      </a:r>
                      <a:r>
                        <a:rPr lang="en-US" sz="1000" dirty="0"/>
                        <a:t>                O </a:t>
                      </a:r>
                      <a:r>
                        <a:rPr lang="en-US" sz="1000" dirty="0" err="1"/>
                        <a:t>erweitern</a:t>
                      </a:r>
                      <a:endParaRPr lang="en-US" sz="1000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sz="1000" dirty="0" err="1"/>
                        <a:t>Erweitern</a:t>
                      </a:r>
                      <a:r>
                        <a:rPr lang="en-US" sz="1000" dirty="0"/>
                        <a:t> </a:t>
                      </a:r>
                      <a:r>
                        <a:rPr lang="en-US" sz="1000" dirty="0" err="1"/>
                        <a:t>wird</a:t>
                      </a:r>
                      <a:r>
                        <a:rPr lang="en-US" sz="1000" dirty="0"/>
                        <a:t> auf der </a:t>
                      </a:r>
                      <a:r>
                        <a:rPr lang="en-US" sz="1000" dirty="0" err="1"/>
                        <a:t>letzten</a:t>
                      </a:r>
                      <a:r>
                        <a:rPr lang="en-US" sz="1000" dirty="0"/>
                        <a:t> </a:t>
                      </a:r>
                      <a:r>
                        <a:rPr lang="en-US" sz="1000" dirty="0" err="1"/>
                        <a:t>Doppelseite</a:t>
                      </a:r>
                      <a:r>
                        <a:rPr lang="en-US" sz="1000" dirty="0"/>
                        <a:t> </a:t>
                      </a:r>
                      <a:r>
                        <a:rPr lang="en-US" sz="1000" dirty="0" err="1"/>
                        <a:t>einmalig</a:t>
                      </a:r>
                      <a:r>
                        <a:rPr lang="en-US" sz="1000" dirty="0"/>
                        <a:t> </a:t>
                      </a:r>
                      <a:r>
                        <a:rPr lang="en-US" sz="1000" dirty="0" err="1"/>
                        <a:t>angeboten</a:t>
                      </a:r>
                      <a:r>
                        <a:rPr lang="en-US" sz="1000" dirty="0"/>
                        <a:t>,</a:t>
                      </a:r>
                    </a:p>
                    <a:p>
                      <a:pPr algn="l"/>
                      <a:r>
                        <a:rPr lang="en-US" sz="1000" dirty="0"/>
                        <a:t>Sehr </a:t>
                      </a:r>
                      <a:r>
                        <a:rPr lang="en-US" sz="1000" dirty="0" err="1"/>
                        <a:t>kleinschrittiges</a:t>
                      </a:r>
                      <a:r>
                        <a:rPr lang="en-US" sz="1000" dirty="0"/>
                        <a:t> </a:t>
                      </a:r>
                      <a:r>
                        <a:rPr lang="en-US" sz="1000" dirty="0" err="1"/>
                        <a:t>Vorgehen</a:t>
                      </a:r>
                      <a:r>
                        <a:rPr lang="en-US" sz="1000" dirty="0"/>
                        <a:t>, </a:t>
                      </a:r>
                      <a:r>
                        <a:rPr lang="en-US" sz="1000" dirty="0" err="1"/>
                        <a:t>Sonderfälle</a:t>
                      </a:r>
                      <a:r>
                        <a:rPr lang="en-US" sz="1000" dirty="0"/>
                        <a:t> </a:t>
                      </a:r>
                      <a:r>
                        <a:rPr lang="en-US" sz="1000" dirty="0" err="1"/>
                        <a:t>mit</a:t>
                      </a:r>
                      <a:r>
                        <a:rPr lang="en-US" sz="1000" dirty="0"/>
                        <a:t> 0 und </a:t>
                      </a:r>
                      <a:r>
                        <a:rPr lang="en-US" sz="1000" dirty="0" err="1"/>
                        <a:t>zwei</a:t>
                      </a:r>
                      <a:r>
                        <a:rPr lang="en-US" sz="1000" dirty="0"/>
                        <a:t> </a:t>
                      </a:r>
                      <a:r>
                        <a:rPr lang="en-US" sz="1000" dirty="0" err="1"/>
                        <a:t>Überträgen</a:t>
                      </a:r>
                      <a:r>
                        <a:rPr lang="en-US" sz="1000" dirty="0"/>
                        <a:t> </a:t>
                      </a:r>
                      <a:r>
                        <a:rPr lang="en-US" sz="1000" dirty="0" err="1"/>
                        <a:t>werden</a:t>
                      </a:r>
                      <a:r>
                        <a:rPr lang="en-US" sz="1000" dirty="0"/>
                        <a:t> extra </a:t>
                      </a:r>
                      <a:r>
                        <a:rPr lang="en-US" sz="1000" dirty="0" err="1"/>
                        <a:t>eingeführt</a:t>
                      </a:r>
                      <a:r>
                        <a:rPr lang="en-US" sz="1000" dirty="0"/>
                        <a:t>, Viele </a:t>
                      </a:r>
                      <a:r>
                        <a:rPr lang="en-US" sz="1000" dirty="0" err="1"/>
                        <a:t>Übungsseiten</a:t>
                      </a:r>
                      <a:endParaRPr lang="en-US" sz="1000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b="1" dirty="0"/>
                        <a:t>x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1000" b="1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1000" b="1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1000" b="1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1000" b="1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530447596"/>
                  </a:ext>
                </a:extLst>
              </a:tr>
              <a:tr h="375335">
                <a:tc>
                  <a:txBody>
                    <a:bodyPr/>
                    <a:lstStyle/>
                    <a:p>
                      <a:r>
                        <a:rPr lang="en-US" sz="1000" dirty="0"/>
                        <a:t>… </a:t>
                      </a:r>
                      <a:r>
                        <a:rPr lang="en-US" sz="1000" dirty="0" err="1"/>
                        <a:t>arbeitet</a:t>
                      </a:r>
                      <a:r>
                        <a:rPr lang="en-US" sz="1000" dirty="0"/>
                        <a:t> </a:t>
                      </a:r>
                      <a:r>
                        <a:rPr lang="en-US" sz="1000" dirty="0" err="1"/>
                        <a:t>mit</a:t>
                      </a:r>
                      <a:r>
                        <a:rPr lang="en-US" sz="1000" dirty="0"/>
                        <a:t> </a:t>
                      </a:r>
                      <a:r>
                        <a:rPr lang="en-US" sz="1000" dirty="0" err="1"/>
                        <a:t>Themenheften</a:t>
                      </a:r>
                      <a:r>
                        <a:rPr lang="en-US" sz="1000" dirty="0"/>
                        <a:t> (= </a:t>
                      </a:r>
                      <a:r>
                        <a:rPr lang="en-US" sz="1000" dirty="0" err="1"/>
                        <a:t>nicht</a:t>
                      </a:r>
                      <a:r>
                        <a:rPr lang="en-US" sz="1000" dirty="0"/>
                        <a:t> </a:t>
                      </a:r>
                      <a:r>
                        <a:rPr lang="en-US" sz="1000" dirty="0" err="1"/>
                        <a:t>als</a:t>
                      </a:r>
                      <a:r>
                        <a:rPr lang="en-US" sz="1000" dirty="0"/>
                        <a:t> </a:t>
                      </a:r>
                      <a:r>
                        <a:rPr lang="en-US" sz="1000" dirty="0" err="1"/>
                        <a:t>Gesamtwerk</a:t>
                      </a:r>
                      <a:r>
                        <a:rPr lang="en-US" sz="1000" dirty="0"/>
                        <a:t>. </a:t>
                      </a:r>
                      <a:r>
                        <a:rPr lang="en-US" sz="1000" dirty="0" err="1"/>
                        <a:t>Zusatzinfo</a:t>
                      </a:r>
                      <a:r>
                        <a:rPr lang="en-US" sz="1000" dirty="0"/>
                        <a:t>: </a:t>
                      </a:r>
                      <a:r>
                        <a:rPr lang="en-US" sz="1000" dirty="0" err="1"/>
                        <a:t>sind</a:t>
                      </a:r>
                      <a:r>
                        <a:rPr lang="en-US" sz="1000" dirty="0"/>
                        <a:t> die </a:t>
                      </a:r>
                      <a:r>
                        <a:rPr lang="en-US" sz="1000" dirty="0" err="1"/>
                        <a:t>Themenhefte</a:t>
                      </a:r>
                      <a:r>
                        <a:rPr lang="en-US" sz="1000" dirty="0"/>
                        <a:t> </a:t>
                      </a:r>
                      <a:r>
                        <a:rPr lang="en-US" sz="1000" dirty="0" err="1"/>
                        <a:t>einzeln</a:t>
                      </a:r>
                      <a:r>
                        <a:rPr lang="en-US" sz="1000" dirty="0"/>
                        <a:t> </a:t>
                      </a:r>
                      <a:r>
                        <a:rPr lang="en-US" sz="1000" dirty="0" err="1"/>
                        <a:t>zu</a:t>
                      </a:r>
                      <a:r>
                        <a:rPr lang="en-US" sz="1000" dirty="0"/>
                        <a:t> </a:t>
                      </a:r>
                      <a:r>
                        <a:rPr lang="en-US" sz="1000" dirty="0" err="1"/>
                        <a:t>bestellen</a:t>
                      </a:r>
                      <a:r>
                        <a:rPr lang="en-US" sz="1000" dirty="0"/>
                        <a:t>?)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sz="1000" dirty="0" err="1"/>
                        <a:t>nein</a:t>
                      </a:r>
                      <a:endParaRPr lang="en-US" sz="1000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1000" b="1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1000" b="1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1000" b="1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1000" b="1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1000" b="1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705599157"/>
                  </a:ext>
                </a:extLst>
              </a:tr>
              <a:tr h="375335">
                <a:tc gridSpan="7">
                  <a:txBody>
                    <a:bodyPr/>
                    <a:lstStyle/>
                    <a:p>
                      <a:r>
                        <a:rPr lang="en-US" sz="1000" b="1" dirty="0"/>
                        <a:t>Platz für </a:t>
                      </a:r>
                      <a:r>
                        <a:rPr lang="en-US" sz="1000" b="1" dirty="0" err="1"/>
                        <a:t>Notizen</a:t>
                      </a:r>
                      <a:r>
                        <a:rPr lang="en-US" sz="1000" b="1" dirty="0"/>
                        <a:t>: QR – Codes </a:t>
                      </a:r>
                      <a:r>
                        <a:rPr lang="en-US" sz="1000" b="1" dirty="0" err="1"/>
                        <a:t>mit</a:t>
                      </a:r>
                      <a:r>
                        <a:rPr lang="en-US" sz="1000" b="1" dirty="0"/>
                        <a:t> </a:t>
                      </a:r>
                      <a:r>
                        <a:rPr lang="en-US" sz="1000" b="1" dirty="0" err="1"/>
                        <a:t>Erklärvideos</a:t>
                      </a:r>
                      <a:r>
                        <a:rPr lang="en-US" sz="1000" b="1" dirty="0"/>
                        <a:t> und </a:t>
                      </a:r>
                      <a:r>
                        <a:rPr lang="en-US" sz="1000" b="1" dirty="0" err="1"/>
                        <a:t>digitalen</a:t>
                      </a:r>
                      <a:r>
                        <a:rPr lang="en-US" sz="1000" b="1" dirty="0"/>
                        <a:t> </a:t>
                      </a:r>
                      <a:r>
                        <a:rPr lang="en-US" sz="1000" b="1" dirty="0" err="1"/>
                        <a:t>Übungen</a:t>
                      </a:r>
                      <a:r>
                        <a:rPr lang="en-US" sz="1000" b="1" dirty="0"/>
                        <a:t>, </a:t>
                      </a:r>
                      <a:r>
                        <a:rPr lang="en-US" sz="1000" b="1" dirty="0" err="1"/>
                        <a:t>Vorteil</a:t>
                      </a:r>
                      <a:r>
                        <a:rPr lang="en-US" sz="1000" b="1" dirty="0"/>
                        <a:t>: </a:t>
                      </a:r>
                      <a:r>
                        <a:rPr lang="en-US" sz="1000" b="1" dirty="0" err="1"/>
                        <a:t>Kleinschrittiges</a:t>
                      </a:r>
                      <a:r>
                        <a:rPr lang="en-US" sz="1000" b="1" dirty="0"/>
                        <a:t> </a:t>
                      </a:r>
                      <a:r>
                        <a:rPr lang="en-US" sz="1000" b="1" dirty="0" err="1"/>
                        <a:t>sehr</a:t>
                      </a:r>
                      <a:r>
                        <a:rPr lang="en-US" sz="1000" b="1" dirty="0"/>
                        <a:t> </a:t>
                      </a:r>
                      <a:r>
                        <a:rPr lang="en-US" sz="1000" b="1" dirty="0" err="1"/>
                        <a:t>anschauliches</a:t>
                      </a:r>
                      <a:r>
                        <a:rPr lang="en-US" sz="1000" b="1" dirty="0"/>
                        <a:t> </a:t>
                      </a:r>
                      <a:r>
                        <a:rPr lang="en-US" sz="1000" b="1" dirty="0" err="1"/>
                        <a:t>Vorgehen</a:t>
                      </a:r>
                      <a:r>
                        <a:rPr lang="en-US" sz="1000" b="1" dirty="0"/>
                        <a:t>, </a:t>
                      </a:r>
                      <a:r>
                        <a:rPr lang="en-US" sz="1000" b="1" dirty="0" err="1"/>
                        <a:t>Nachteil</a:t>
                      </a:r>
                      <a:r>
                        <a:rPr lang="en-US" sz="1000" b="1" dirty="0"/>
                        <a:t>: relative </a:t>
                      </a:r>
                      <a:r>
                        <a:rPr lang="en-US" sz="1000" b="1" dirty="0" err="1"/>
                        <a:t>wenig</a:t>
                      </a:r>
                      <a:r>
                        <a:rPr lang="en-US" sz="1000" b="1" dirty="0"/>
                        <a:t> Material (</a:t>
                      </a:r>
                      <a:r>
                        <a:rPr lang="en-US" sz="1000" b="1" dirty="0" err="1"/>
                        <a:t>lernstärkere</a:t>
                      </a:r>
                      <a:r>
                        <a:rPr lang="en-US" sz="1000" b="1" dirty="0"/>
                        <a:t> Kinder </a:t>
                      </a:r>
                      <a:r>
                        <a:rPr lang="en-US" sz="1000" b="1" dirty="0" err="1"/>
                        <a:t>brauchen</a:t>
                      </a:r>
                      <a:r>
                        <a:rPr lang="en-US" sz="1000" b="1" dirty="0"/>
                        <a:t> </a:t>
                      </a:r>
                      <a:r>
                        <a:rPr lang="en-US" sz="1000" b="1" dirty="0" err="1"/>
                        <a:t>mehr</a:t>
                      </a:r>
                      <a:r>
                        <a:rPr lang="en-US" sz="1000" b="1" dirty="0"/>
                        <a:t> Futter- </a:t>
                      </a:r>
                      <a:r>
                        <a:rPr lang="en-US" sz="1000" b="1" dirty="0" err="1"/>
                        <a:t>Evtl</a:t>
                      </a:r>
                      <a:r>
                        <a:rPr lang="en-US" sz="1000" b="1" dirty="0"/>
                        <a:t> AH)</a:t>
                      </a:r>
                      <a:endParaRPr lang="en-US" sz="1000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en-US" sz="1000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en-US" sz="1000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en-US" sz="1000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en-US" sz="1000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en-US" sz="1000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en-US" sz="1000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735708749"/>
                  </a:ext>
                </a:extLst>
              </a:tr>
            </a:tbl>
          </a:graphicData>
        </a:graphic>
      </p:graphicFrame>
      <p:sp>
        <p:nvSpPr>
          <p:cNvPr id="14" name="Slide Number Placeholder 13">
            <a:extLst>
              <a:ext uri="{FF2B5EF4-FFF2-40B4-BE49-F238E27FC236}">
                <a16:creationId xmlns:a16="http://schemas.microsoft.com/office/drawing/2014/main" id="{AEF80236-D80B-3E61-AF80-3908FDDB3AB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D76B855D-E9CC-4FF8-AD85-6CDC7B89A0D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4</a:t>
            </a:fld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48219188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D08D317-A7F5-9F7D-5C29-0D7FAF671A7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1">
            <a:extLst>
              <a:ext uri="{FF2B5EF4-FFF2-40B4-BE49-F238E27FC236}">
                <a16:creationId xmlns:a16="http://schemas.microsoft.com/office/drawing/2014/main" id="{BCD5C9E5-CD28-5C2B-BA05-A833B730147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66164" y="195117"/>
            <a:ext cx="10515600" cy="692389"/>
          </a:xfrm>
        </p:spPr>
        <p:txBody>
          <a:bodyPr>
            <a:normAutofit fontScale="90000"/>
          </a:bodyPr>
          <a:lstStyle/>
          <a:p>
            <a:r>
              <a:rPr lang="en-US" sz="2700" dirty="0"/>
              <a:t>Rico Schnabel </a:t>
            </a:r>
            <a:r>
              <a:rPr lang="en-US" sz="2700" dirty="0" err="1"/>
              <a:t>Rechnen</a:t>
            </a:r>
            <a:r>
              <a:rPr lang="en-US" sz="2700" dirty="0"/>
              <a:t> Heft 1 und 2 (</a:t>
            </a:r>
            <a:r>
              <a:rPr lang="en-US" sz="2700" dirty="0" err="1"/>
              <a:t>Mildenberger</a:t>
            </a:r>
            <a:r>
              <a:rPr lang="en-US" sz="2000" dirty="0"/>
              <a:t>):</a:t>
            </a:r>
            <a:r>
              <a:rPr lang="en-US" dirty="0"/>
              <a:t>					</a:t>
            </a:r>
            <a:br>
              <a:rPr lang="en-US" dirty="0"/>
            </a:br>
            <a:r>
              <a:rPr lang="en-US" sz="1600" dirty="0" err="1"/>
              <a:t>recherchiert</a:t>
            </a:r>
            <a:r>
              <a:rPr lang="en-US" sz="1600" dirty="0"/>
              <a:t> von Karina Pohl</a:t>
            </a:r>
          </a:p>
        </p:txBody>
      </p:sp>
      <p:graphicFrame>
        <p:nvGraphicFramePr>
          <p:cNvPr id="6" name="Table 7">
            <a:extLst>
              <a:ext uri="{FF2B5EF4-FFF2-40B4-BE49-F238E27FC236}">
                <a16:creationId xmlns:a16="http://schemas.microsoft.com/office/drawing/2014/main" id="{0C1CA0B9-7CDD-BBA5-5622-A3A76567BEED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36433991"/>
              </p:ext>
            </p:extLst>
          </p:nvPr>
        </p:nvGraphicFramePr>
        <p:xfrm>
          <a:off x="466164" y="975846"/>
          <a:ext cx="11295529" cy="5717155"/>
        </p:xfrm>
        <a:graphic>
          <a:graphicData uri="http://schemas.openxmlformats.org/drawingml/2006/table">
            <a:tbl>
              <a:tblPr firstRow="1">
                <a:tableStyleId>{21E4AEA4-8DFA-4A89-87EB-49C32662AFE0}</a:tableStyleId>
              </a:tblPr>
              <a:tblGrid>
                <a:gridCol w="6317917">
                  <a:extLst>
                    <a:ext uri="{9D8B030D-6E8A-4147-A177-3AD203B41FA5}">
                      <a16:colId xmlns:a16="http://schemas.microsoft.com/office/drawing/2014/main" val="1477709579"/>
                    </a:ext>
                  </a:extLst>
                </a:gridCol>
                <a:gridCol w="2906766">
                  <a:extLst>
                    <a:ext uri="{9D8B030D-6E8A-4147-A177-3AD203B41FA5}">
                      <a16:colId xmlns:a16="http://schemas.microsoft.com/office/drawing/2014/main" val="779382702"/>
                    </a:ext>
                  </a:extLst>
                </a:gridCol>
                <a:gridCol w="439271">
                  <a:extLst>
                    <a:ext uri="{9D8B030D-6E8A-4147-A177-3AD203B41FA5}">
                      <a16:colId xmlns:a16="http://schemas.microsoft.com/office/drawing/2014/main" val="4151894217"/>
                    </a:ext>
                  </a:extLst>
                </a:gridCol>
                <a:gridCol w="394447">
                  <a:extLst>
                    <a:ext uri="{9D8B030D-6E8A-4147-A177-3AD203B41FA5}">
                      <a16:colId xmlns:a16="http://schemas.microsoft.com/office/drawing/2014/main" val="3545702570"/>
                    </a:ext>
                  </a:extLst>
                </a:gridCol>
                <a:gridCol w="376517">
                  <a:extLst>
                    <a:ext uri="{9D8B030D-6E8A-4147-A177-3AD203B41FA5}">
                      <a16:colId xmlns:a16="http://schemas.microsoft.com/office/drawing/2014/main" val="3871754480"/>
                    </a:ext>
                  </a:extLst>
                </a:gridCol>
                <a:gridCol w="421342">
                  <a:extLst>
                    <a:ext uri="{9D8B030D-6E8A-4147-A177-3AD203B41FA5}">
                      <a16:colId xmlns:a16="http://schemas.microsoft.com/office/drawing/2014/main" val="3866959667"/>
                    </a:ext>
                  </a:extLst>
                </a:gridCol>
                <a:gridCol w="439269">
                  <a:extLst>
                    <a:ext uri="{9D8B030D-6E8A-4147-A177-3AD203B41FA5}">
                      <a16:colId xmlns:a16="http://schemas.microsoft.com/office/drawing/2014/main" val="3252636882"/>
                    </a:ext>
                  </a:extLst>
                </a:gridCol>
              </a:tblGrid>
              <a:tr h="298662">
                <a:tc>
                  <a:txBody>
                    <a:bodyPr/>
                    <a:lstStyle/>
                    <a:p>
                      <a:pPr>
                        <a:tabLst>
                          <a:tab pos="5827713" algn="l"/>
                        </a:tabLst>
                      </a:pPr>
                      <a:r>
                        <a:rPr lang="en-US" sz="1400" dirty="0"/>
                        <a:t>Das </a:t>
                      </a:r>
                      <a:r>
                        <a:rPr lang="en-US" sz="1400" dirty="0" err="1"/>
                        <a:t>Lehrwerk</a:t>
                      </a:r>
                      <a:r>
                        <a:rPr lang="en-US" sz="1400" dirty="0"/>
                        <a:t>…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dirty="0" err="1"/>
                        <a:t>Anmerkungen</a:t>
                      </a:r>
                      <a:endParaRPr lang="en-US" sz="1400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dirty="0"/>
                        <a:t>++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dirty="0"/>
                        <a:t>+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dirty="0"/>
                        <a:t>O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dirty="0"/>
                        <a:t>-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dirty="0"/>
                        <a:t>--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255748401"/>
                  </a:ext>
                </a:extLst>
              </a:tr>
              <a:tr h="375335">
                <a:tc>
                  <a:txBody>
                    <a:bodyPr/>
                    <a:lstStyle/>
                    <a:p>
                      <a:r>
                        <a:rPr lang="en-US" sz="1000" dirty="0"/>
                        <a:t>… </a:t>
                      </a:r>
                      <a:r>
                        <a:rPr lang="en-US" sz="1000" dirty="0" err="1"/>
                        <a:t>ist</a:t>
                      </a:r>
                      <a:r>
                        <a:rPr lang="en-US" sz="1000" dirty="0"/>
                        <a:t> in </a:t>
                      </a:r>
                      <a:r>
                        <a:rPr lang="en-US" sz="1000" dirty="0" err="1"/>
                        <a:t>sich</a:t>
                      </a:r>
                      <a:r>
                        <a:rPr lang="en-US" sz="1000" dirty="0"/>
                        <a:t> </a:t>
                      </a:r>
                      <a:r>
                        <a:rPr lang="en-US" sz="1000" dirty="0" err="1"/>
                        <a:t>differenziert</a:t>
                      </a:r>
                      <a:r>
                        <a:rPr lang="en-US" sz="1000" dirty="0"/>
                        <a:t> (</a:t>
                      </a:r>
                      <a:r>
                        <a:rPr lang="en-US" sz="1000" dirty="0" err="1"/>
                        <a:t>z.B.</a:t>
                      </a:r>
                      <a:r>
                        <a:rPr lang="en-US" sz="1000" dirty="0"/>
                        <a:t> </a:t>
                      </a:r>
                      <a:r>
                        <a:rPr lang="en-US" sz="1000" dirty="0" err="1"/>
                        <a:t>verschiedene</a:t>
                      </a:r>
                      <a:r>
                        <a:rPr lang="en-US" sz="1000" dirty="0"/>
                        <a:t> </a:t>
                      </a:r>
                      <a:r>
                        <a:rPr lang="en-US" sz="1000" dirty="0" err="1"/>
                        <a:t>Schwierigkeitsstufen</a:t>
                      </a:r>
                      <a:r>
                        <a:rPr lang="en-US" sz="1000" dirty="0"/>
                        <a:t> </a:t>
                      </a:r>
                      <a:r>
                        <a:rPr lang="en-US" sz="1000" dirty="0" err="1"/>
                        <a:t>zu</a:t>
                      </a:r>
                      <a:r>
                        <a:rPr lang="en-US" sz="1000" dirty="0"/>
                        <a:t> </a:t>
                      </a:r>
                      <a:r>
                        <a:rPr lang="en-US" sz="1000" dirty="0" err="1"/>
                        <a:t>einem</a:t>
                      </a:r>
                      <a:r>
                        <a:rPr lang="en-US" sz="1000" dirty="0"/>
                        <a:t> </a:t>
                      </a:r>
                      <a:r>
                        <a:rPr lang="en-US" sz="1000" dirty="0" err="1"/>
                        <a:t>gemeinsamen</a:t>
                      </a:r>
                      <a:r>
                        <a:rPr lang="en-US" sz="1000" dirty="0"/>
                        <a:t> Thema).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sz="1000" dirty="0"/>
                        <a:t>Es </a:t>
                      </a:r>
                      <a:r>
                        <a:rPr lang="en-US" sz="1000" dirty="0" err="1"/>
                        <a:t>gibt</a:t>
                      </a:r>
                      <a:r>
                        <a:rPr lang="en-US" sz="1000" dirty="0"/>
                        <a:t> </a:t>
                      </a:r>
                      <a:r>
                        <a:rPr lang="en-US" sz="1000" dirty="0" err="1"/>
                        <a:t>unterschiedliche</a:t>
                      </a:r>
                      <a:r>
                        <a:rPr lang="en-US" sz="1000" dirty="0"/>
                        <a:t> </a:t>
                      </a:r>
                      <a:r>
                        <a:rPr lang="en-US" sz="1000" dirty="0" err="1"/>
                        <a:t>Schwierigkeitsgrade</a:t>
                      </a:r>
                      <a:r>
                        <a:rPr lang="en-US" sz="1000" dirty="0"/>
                        <a:t>, </a:t>
                      </a:r>
                      <a:r>
                        <a:rPr lang="en-US" sz="1000" dirty="0" err="1"/>
                        <a:t>aber</a:t>
                      </a:r>
                      <a:r>
                        <a:rPr lang="en-US" sz="1000" dirty="0"/>
                        <a:t> </a:t>
                      </a:r>
                      <a:r>
                        <a:rPr lang="en-US" sz="1000" dirty="0" err="1"/>
                        <a:t>sie</a:t>
                      </a:r>
                      <a:r>
                        <a:rPr lang="en-US" sz="1000" dirty="0"/>
                        <a:t> </a:t>
                      </a:r>
                      <a:r>
                        <a:rPr lang="en-US" sz="1000" dirty="0" err="1"/>
                        <a:t>sind</a:t>
                      </a:r>
                      <a:r>
                        <a:rPr lang="en-US" sz="1000" dirty="0"/>
                        <a:t> </a:t>
                      </a:r>
                      <a:r>
                        <a:rPr lang="en-US" sz="1000" dirty="0" err="1"/>
                        <a:t>nicht</a:t>
                      </a:r>
                      <a:r>
                        <a:rPr lang="en-US" sz="1000" dirty="0"/>
                        <a:t> extra </a:t>
                      </a:r>
                      <a:r>
                        <a:rPr lang="en-US" sz="1000" dirty="0" err="1"/>
                        <a:t>gekennzeichnet</a:t>
                      </a:r>
                      <a:endParaRPr lang="en-US" sz="1000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1000" b="1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1000" b="1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b="1" dirty="0"/>
                        <a:t>x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1000" b="1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1000" b="1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020960907"/>
                  </a:ext>
                </a:extLst>
              </a:tr>
              <a:tr h="375335">
                <a:tc>
                  <a:txBody>
                    <a:bodyPr/>
                    <a:lstStyle/>
                    <a:p>
                      <a:r>
                        <a:rPr lang="en-US" sz="1000" dirty="0"/>
                        <a:t>… hat </a:t>
                      </a:r>
                      <a:r>
                        <a:rPr lang="en-US" sz="1000" dirty="0" err="1"/>
                        <a:t>übersichtlich</a:t>
                      </a:r>
                      <a:r>
                        <a:rPr lang="en-US" sz="1000" dirty="0"/>
                        <a:t> </a:t>
                      </a:r>
                      <a:r>
                        <a:rPr lang="en-US" sz="1000" dirty="0" err="1"/>
                        <a:t>gestaltete</a:t>
                      </a:r>
                      <a:r>
                        <a:rPr lang="en-US" sz="1000" dirty="0"/>
                        <a:t> Seiten (</a:t>
                      </a:r>
                      <a:r>
                        <a:rPr lang="en-US" sz="1000" dirty="0" err="1"/>
                        <a:t>nicht</a:t>
                      </a:r>
                      <a:r>
                        <a:rPr lang="en-US" sz="1000" dirty="0"/>
                        <a:t> </a:t>
                      </a:r>
                      <a:r>
                        <a:rPr lang="en-US" sz="1000" dirty="0" err="1"/>
                        <a:t>überfrachtet</a:t>
                      </a:r>
                      <a:r>
                        <a:rPr lang="en-US" sz="1000" dirty="0"/>
                        <a:t>).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en-US" sz="1000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1000" b="1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b="1" dirty="0"/>
                        <a:t>x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1000" b="1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1000" b="1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1000" b="1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91547774"/>
                  </a:ext>
                </a:extLst>
              </a:tr>
              <a:tr h="375335">
                <a:tc>
                  <a:txBody>
                    <a:bodyPr/>
                    <a:lstStyle/>
                    <a:p>
                      <a:r>
                        <a:rPr lang="en-US" sz="1000" dirty="0"/>
                        <a:t>… hat </a:t>
                      </a:r>
                      <a:r>
                        <a:rPr lang="en-US" sz="1000" dirty="0" err="1"/>
                        <a:t>wenn</a:t>
                      </a:r>
                      <a:r>
                        <a:rPr lang="en-US" sz="1000" dirty="0"/>
                        <a:t> </a:t>
                      </a:r>
                      <a:r>
                        <a:rPr lang="en-US" sz="1000" dirty="0" err="1"/>
                        <a:t>möglich</a:t>
                      </a:r>
                      <a:r>
                        <a:rPr lang="en-US" sz="1000" dirty="0"/>
                        <a:t> </a:t>
                      </a:r>
                      <a:r>
                        <a:rPr lang="en-US" sz="1000" dirty="0" err="1"/>
                        <a:t>mehr</a:t>
                      </a:r>
                      <a:r>
                        <a:rPr lang="en-US" sz="1000" dirty="0"/>
                        <a:t> </a:t>
                      </a:r>
                      <a:r>
                        <a:rPr lang="en-US" sz="1000" dirty="0" err="1"/>
                        <a:t>als</a:t>
                      </a:r>
                      <a:r>
                        <a:rPr lang="en-US" sz="1000" dirty="0"/>
                        <a:t> 1 </a:t>
                      </a:r>
                      <a:r>
                        <a:rPr lang="en-US" sz="1000" dirty="0" err="1"/>
                        <a:t>Seite</a:t>
                      </a:r>
                      <a:r>
                        <a:rPr lang="en-US" sz="1000" dirty="0"/>
                        <a:t> </a:t>
                      </a:r>
                      <a:r>
                        <a:rPr lang="en-US" sz="1000" dirty="0" err="1"/>
                        <a:t>zum</a:t>
                      </a:r>
                      <a:r>
                        <a:rPr lang="en-US" sz="1000" dirty="0"/>
                        <a:t> </a:t>
                      </a:r>
                      <a:r>
                        <a:rPr lang="en-US" sz="1000" dirty="0" err="1"/>
                        <a:t>Einüben</a:t>
                      </a:r>
                      <a:r>
                        <a:rPr lang="en-US" sz="1000" dirty="0"/>
                        <a:t> des </a:t>
                      </a:r>
                      <a:r>
                        <a:rPr lang="en-US" sz="1000" dirty="0" err="1"/>
                        <a:t>Lerninhaltes</a:t>
                      </a:r>
                      <a:r>
                        <a:rPr lang="en-US" sz="1000" dirty="0"/>
                        <a:t>.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sz="1000" dirty="0"/>
                        <a:t>Viele </a:t>
                      </a:r>
                      <a:r>
                        <a:rPr lang="en-US" sz="1000" dirty="0" err="1"/>
                        <a:t>Übungsseiten</a:t>
                      </a:r>
                      <a:endParaRPr lang="en-US" sz="1000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b="1" dirty="0"/>
                        <a:t>X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1000" b="1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1000" b="1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1000" b="1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1000" b="1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446452785"/>
                  </a:ext>
                </a:extLst>
              </a:tr>
              <a:tr h="375335">
                <a:tc>
                  <a:txBody>
                    <a:bodyPr/>
                    <a:lstStyle/>
                    <a:p>
                      <a:r>
                        <a:rPr lang="en-US" sz="1000" dirty="0"/>
                        <a:t>… hat </a:t>
                      </a:r>
                      <a:r>
                        <a:rPr lang="en-US" sz="1000" dirty="0" err="1"/>
                        <a:t>eine</a:t>
                      </a:r>
                      <a:r>
                        <a:rPr lang="en-US" sz="1000" dirty="0"/>
                        <a:t> </a:t>
                      </a:r>
                      <a:r>
                        <a:rPr lang="en-US" sz="1000" dirty="0" err="1"/>
                        <a:t>kindgerechte</a:t>
                      </a:r>
                      <a:r>
                        <a:rPr lang="en-US" sz="1000" dirty="0"/>
                        <a:t> </a:t>
                      </a:r>
                      <a:r>
                        <a:rPr lang="en-US" sz="1000" dirty="0" err="1"/>
                        <a:t>Gestaltung</a:t>
                      </a:r>
                      <a:r>
                        <a:rPr lang="en-US" sz="1000" dirty="0"/>
                        <a:t> (</a:t>
                      </a:r>
                      <a:r>
                        <a:rPr lang="en-US" sz="1000" dirty="0" err="1"/>
                        <a:t>motivierend</a:t>
                      </a:r>
                      <a:r>
                        <a:rPr lang="en-US" sz="1000" dirty="0"/>
                        <a:t>, </a:t>
                      </a:r>
                      <a:r>
                        <a:rPr lang="en-US" sz="1000" dirty="0" err="1"/>
                        <a:t>bildlich</a:t>
                      </a:r>
                      <a:r>
                        <a:rPr lang="en-US" sz="1000" dirty="0"/>
                        <a:t>).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en-US" sz="1000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1000" b="1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1000" b="1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b="1" dirty="0"/>
                        <a:t>X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1000" b="1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1000" b="1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302479137"/>
                  </a:ext>
                </a:extLst>
              </a:tr>
              <a:tr h="375335">
                <a:tc>
                  <a:txBody>
                    <a:bodyPr/>
                    <a:lstStyle/>
                    <a:p>
                      <a:r>
                        <a:rPr lang="en-US" sz="1000" dirty="0"/>
                        <a:t>… hat </a:t>
                      </a:r>
                      <a:r>
                        <a:rPr lang="en-US" sz="1000" dirty="0" err="1"/>
                        <a:t>sich</a:t>
                      </a:r>
                      <a:r>
                        <a:rPr lang="en-US" sz="1000" dirty="0"/>
                        <a:t> </a:t>
                      </a:r>
                      <a:r>
                        <a:rPr lang="en-US" sz="1000" dirty="0" err="1"/>
                        <a:t>wiederholende</a:t>
                      </a:r>
                      <a:r>
                        <a:rPr lang="en-US" sz="1000" dirty="0"/>
                        <a:t> </a:t>
                      </a:r>
                      <a:r>
                        <a:rPr lang="en-US" sz="1000" dirty="0" err="1"/>
                        <a:t>Arbeitsaufträge</a:t>
                      </a:r>
                      <a:r>
                        <a:rPr lang="en-US" sz="1000" dirty="0"/>
                        <a:t>/ </a:t>
                      </a:r>
                      <a:r>
                        <a:rPr lang="en-US" sz="1000" dirty="0" err="1"/>
                        <a:t>Übungsformate</a:t>
                      </a:r>
                      <a:r>
                        <a:rPr lang="en-US" sz="1000" dirty="0"/>
                        <a:t> (um </a:t>
                      </a:r>
                      <a:r>
                        <a:rPr lang="en-US" sz="1000" dirty="0" err="1"/>
                        <a:t>selbstständiges</a:t>
                      </a:r>
                      <a:r>
                        <a:rPr lang="en-US" sz="1000" dirty="0"/>
                        <a:t> </a:t>
                      </a:r>
                      <a:r>
                        <a:rPr lang="en-US" sz="1000" dirty="0" err="1"/>
                        <a:t>Arbeiten</a:t>
                      </a:r>
                      <a:r>
                        <a:rPr lang="en-US" sz="1000" dirty="0"/>
                        <a:t> </a:t>
                      </a:r>
                      <a:r>
                        <a:rPr lang="en-US" sz="1000" dirty="0" err="1"/>
                        <a:t>zu</a:t>
                      </a:r>
                      <a:r>
                        <a:rPr lang="en-US" sz="1000" dirty="0"/>
                        <a:t> </a:t>
                      </a:r>
                      <a:r>
                        <a:rPr lang="en-US" sz="1000" dirty="0" err="1"/>
                        <a:t>erleichtern</a:t>
                      </a:r>
                      <a:r>
                        <a:rPr lang="en-US" sz="1000" dirty="0"/>
                        <a:t>).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sz="1000" dirty="0"/>
                        <a:t>Klar </a:t>
                      </a:r>
                      <a:r>
                        <a:rPr lang="en-US" sz="1000" dirty="0" err="1"/>
                        <a:t>strukturiert</a:t>
                      </a:r>
                      <a:r>
                        <a:rPr lang="en-US" sz="1000" dirty="0"/>
                        <a:t>, </a:t>
                      </a:r>
                      <a:r>
                        <a:rPr lang="en-US" sz="1000" dirty="0" err="1"/>
                        <a:t>kurze</a:t>
                      </a:r>
                      <a:r>
                        <a:rPr lang="en-US" sz="1000" dirty="0"/>
                        <a:t> </a:t>
                      </a:r>
                      <a:r>
                        <a:rPr lang="en-US" sz="1000" dirty="0" err="1"/>
                        <a:t>Arbeitsaufträge</a:t>
                      </a:r>
                      <a:r>
                        <a:rPr lang="en-US" sz="1000" dirty="0"/>
                        <a:t>, </a:t>
                      </a:r>
                      <a:r>
                        <a:rPr lang="en-US" sz="1000" dirty="0" err="1"/>
                        <a:t>Wiederholende</a:t>
                      </a:r>
                      <a:r>
                        <a:rPr lang="en-US" sz="1000" dirty="0"/>
                        <a:t> </a:t>
                      </a:r>
                      <a:r>
                        <a:rPr lang="en-US" sz="1000" dirty="0" err="1"/>
                        <a:t>Übungsformate</a:t>
                      </a:r>
                      <a:endParaRPr lang="en-US" sz="1000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1000" b="1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b="1" dirty="0"/>
                        <a:t>X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1000" b="1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1000" b="1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1000" b="1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48575995"/>
                  </a:ext>
                </a:extLst>
              </a:tr>
              <a:tr h="375335">
                <a:tc>
                  <a:txBody>
                    <a:bodyPr/>
                    <a:lstStyle/>
                    <a:p>
                      <a:r>
                        <a:rPr lang="en-US" sz="1000" dirty="0"/>
                        <a:t>… hat </a:t>
                      </a:r>
                      <a:r>
                        <a:rPr lang="en-US" sz="1000" dirty="0" err="1"/>
                        <a:t>zusätzliches</a:t>
                      </a:r>
                      <a:r>
                        <a:rPr lang="en-US" sz="1000" dirty="0"/>
                        <a:t> Material (in Form von ABs/ </a:t>
                      </a:r>
                      <a:r>
                        <a:rPr lang="en-US" sz="1000" dirty="0" err="1"/>
                        <a:t>Spielen</a:t>
                      </a:r>
                      <a:r>
                        <a:rPr lang="en-US" sz="1000" dirty="0"/>
                        <a:t>) </a:t>
                      </a:r>
                      <a:r>
                        <a:rPr lang="en-US" sz="1000" dirty="0" err="1"/>
                        <a:t>zum</a:t>
                      </a:r>
                      <a:r>
                        <a:rPr lang="en-US" sz="1000" dirty="0"/>
                        <a:t> </a:t>
                      </a:r>
                      <a:r>
                        <a:rPr lang="en-US" sz="1000" dirty="0" err="1"/>
                        <a:t>Fördern</a:t>
                      </a:r>
                      <a:r>
                        <a:rPr lang="en-US" sz="1000" dirty="0"/>
                        <a:t> und </a:t>
                      </a:r>
                      <a:r>
                        <a:rPr lang="en-US" sz="1000" dirty="0" err="1"/>
                        <a:t>Fordern</a:t>
                      </a:r>
                      <a:r>
                        <a:rPr lang="en-US" sz="1000" dirty="0"/>
                        <a:t> (</a:t>
                      </a:r>
                      <a:r>
                        <a:rPr lang="en-US" sz="1000" dirty="0" err="1"/>
                        <a:t>ggf</a:t>
                      </a:r>
                      <a:r>
                        <a:rPr lang="en-US" sz="1000" dirty="0"/>
                        <a:t>. </a:t>
                      </a:r>
                      <a:r>
                        <a:rPr lang="en-US" sz="1000" dirty="0" err="1"/>
                        <a:t>auch</a:t>
                      </a:r>
                      <a:r>
                        <a:rPr lang="en-US" sz="1000" dirty="0"/>
                        <a:t> separate Hefte).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sz="1000" dirty="0"/>
                        <a:t>nope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1000" b="1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1000" b="1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1000" b="1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b="1" dirty="0"/>
                        <a:t>X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1000" b="1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08733756"/>
                  </a:ext>
                </a:extLst>
              </a:tr>
              <a:tr h="375335">
                <a:tc>
                  <a:txBody>
                    <a:bodyPr/>
                    <a:lstStyle/>
                    <a:p>
                      <a:r>
                        <a:rPr lang="en-US" sz="1000" dirty="0"/>
                        <a:t>… Aufbau des </a:t>
                      </a:r>
                      <a:r>
                        <a:rPr lang="en-US" sz="1000" dirty="0" err="1"/>
                        <a:t>Lehrwerks</a:t>
                      </a:r>
                      <a:r>
                        <a:rPr lang="en-US" sz="1000" dirty="0"/>
                        <a:t>: Heft 1:ZR-Erweiterung, </a:t>
                      </a:r>
                      <a:r>
                        <a:rPr lang="en-US" sz="1000" dirty="0" err="1"/>
                        <a:t>Zahlenstrahl</a:t>
                      </a:r>
                      <a:r>
                        <a:rPr lang="en-US" sz="1000" dirty="0"/>
                        <a:t>, </a:t>
                      </a:r>
                      <a:r>
                        <a:rPr lang="en-US" sz="1000" dirty="0" err="1"/>
                        <a:t>Addieren</a:t>
                      </a:r>
                      <a:r>
                        <a:rPr lang="en-US" sz="1000" dirty="0"/>
                        <a:t>/</a:t>
                      </a:r>
                      <a:r>
                        <a:rPr lang="en-US" sz="1000" dirty="0" err="1"/>
                        <a:t>Subtrahieren</a:t>
                      </a:r>
                      <a:r>
                        <a:rPr lang="en-US" sz="1000" dirty="0"/>
                        <a:t> </a:t>
                      </a:r>
                      <a:r>
                        <a:rPr lang="en-US" sz="1000" dirty="0" err="1"/>
                        <a:t>im</a:t>
                      </a:r>
                      <a:r>
                        <a:rPr lang="en-US" sz="1000" dirty="0"/>
                        <a:t> </a:t>
                      </a:r>
                      <a:r>
                        <a:rPr lang="en-US" sz="1000" dirty="0" err="1"/>
                        <a:t>Hunterter</a:t>
                      </a:r>
                      <a:r>
                        <a:rPr lang="en-US" sz="1000" dirty="0"/>
                        <a:t> </a:t>
                      </a:r>
                      <a:r>
                        <a:rPr lang="en-US" sz="1000" dirty="0" err="1"/>
                        <a:t>oZÜ</a:t>
                      </a:r>
                      <a:r>
                        <a:rPr lang="en-US" sz="1000" dirty="0"/>
                        <a:t>, </a:t>
                      </a:r>
                      <a:r>
                        <a:rPr lang="en-US" sz="1000" dirty="0" err="1"/>
                        <a:t>einstellig</a:t>
                      </a:r>
                      <a:r>
                        <a:rPr lang="en-US" sz="1000" dirty="0"/>
                        <a:t>, </a:t>
                      </a:r>
                      <a:r>
                        <a:rPr lang="en-US" sz="1000" dirty="0" err="1"/>
                        <a:t>zweistellig</a:t>
                      </a:r>
                      <a:r>
                        <a:rPr lang="en-US" sz="1000" dirty="0"/>
                        <a:t>, </a:t>
                      </a:r>
                      <a:r>
                        <a:rPr lang="en-US" sz="1000" dirty="0" err="1"/>
                        <a:t>dreistellig</a:t>
                      </a:r>
                      <a:r>
                        <a:rPr lang="en-US" sz="1000" dirty="0"/>
                        <a:t> (</a:t>
                      </a:r>
                      <a:r>
                        <a:rPr lang="en-US" sz="1000" dirty="0" err="1"/>
                        <a:t>schrittweise</a:t>
                      </a:r>
                      <a:r>
                        <a:rPr lang="en-US" sz="1000" dirty="0"/>
                        <a:t> </a:t>
                      </a:r>
                      <a:r>
                        <a:rPr lang="en-US" sz="1000" dirty="0" err="1"/>
                        <a:t>rechnen</a:t>
                      </a:r>
                      <a:r>
                        <a:rPr lang="en-US" sz="1000" dirty="0"/>
                        <a:t>, </a:t>
                      </a:r>
                      <a:r>
                        <a:rPr lang="en-US" sz="1000" dirty="0" err="1"/>
                        <a:t>gute</a:t>
                      </a:r>
                      <a:r>
                        <a:rPr lang="en-US" sz="1000" dirty="0"/>
                        <a:t> Anschauung), </a:t>
                      </a:r>
                      <a:r>
                        <a:rPr lang="en-US" sz="1000" dirty="0" err="1"/>
                        <a:t>schriftliche</a:t>
                      </a:r>
                      <a:r>
                        <a:rPr lang="en-US" sz="1000" dirty="0"/>
                        <a:t> Addition und </a:t>
                      </a:r>
                      <a:r>
                        <a:rPr lang="en-US" sz="1000" dirty="0" err="1"/>
                        <a:t>Subtraktion</a:t>
                      </a:r>
                      <a:endParaRPr lang="en-US" sz="1000" dirty="0"/>
                    </a:p>
                    <a:p>
                      <a:r>
                        <a:rPr lang="en-US" sz="1000" dirty="0"/>
                        <a:t>Heft 2: </a:t>
                      </a:r>
                      <a:r>
                        <a:rPr lang="en-US" sz="1000" dirty="0" err="1"/>
                        <a:t>Wiederholung</a:t>
                      </a:r>
                      <a:r>
                        <a:rPr lang="en-US" sz="1000" dirty="0"/>
                        <a:t> 1x1 (</a:t>
                      </a:r>
                      <a:r>
                        <a:rPr lang="en-US" sz="1000" dirty="0" err="1"/>
                        <a:t>mit</a:t>
                      </a:r>
                      <a:r>
                        <a:rPr lang="en-US" sz="1000" dirty="0"/>
                        <a:t> Rest), 10er 1x1, </a:t>
                      </a:r>
                      <a:r>
                        <a:rPr lang="en-US" sz="1000" dirty="0" err="1"/>
                        <a:t>Sachaufgaben</a:t>
                      </a:r>
                      <a:r>
                        <a:rPr lang="en-US" sz="1000" dirty="0"/>
                        <a:t>, </a:t>
                      </a:r>
                      <a:r>
                        <a:rPr lang="en-US" sz="1000" dirty="0" err="1"/>
                        <a:t>halbschriftliches</a:t>
                      </a:r>
                      <a:r>
                        <a:rPr lang="en-US" sz="1000" dirty="0"/>
                        <a:t> </a:t>
                      </a:r>
                      <a:r>
                        <a:rPr lang="en-US" sz="1000" dirty="0" err="1"/>
                        <a:t>multiplizieren</a:t>
                      </a:r>
                      <a:r>
                        <a:rPr lang="en-US" sz="1000" dirty="0"/>
                        <a:t>, </a:t>
                      </a:r>
                      <a:r>
                        <a:rPr lang="en-US" sz="1000" dirty="0" err="1"/>
                        <a:t>dividieren</a:t>
                      </a:r>
                      <a:endParaRPr lang="en-US" sz="1000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en-US" sz="1000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b="1" dirty="0"/>
                        <a:t>X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1000" b="1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1000" b="1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1000" b="1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1000" b="1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748627000"/>
                  </a:ext>
                </a:extLst>
              </a:tr>
              <a:tr h="375335">
                <a:tc>
                  <a:txBody>
                    <a:bodyPr/>
                    <a:lstStyle/>
                    <a:p>
                      <a:r>
                        <a:rPr lang="en-US" sz="1000" dirty="0"/>
                        <a:t>… </a:t>
                      </a:r>
                      <a:r>
                        <a:rPr lang="en-US" sz="1000" dirty="0" err="1"/>
                        <a:t>nutzt</a:t>
                      </a:r>
                      <a:r>
                        <a:rPr lang="en-US" sz="1000" dirty="0"/>
                        <a:t> </a:t>
                      </a:r>
                      <a:r>
                        <a:rPr lang="en-US" sz="1000" dirty="0" err="1"/>
                        <a:t>folgende</a:t>
                      </a:r>
                      <a:r>
                        <a:rPr lang="en-US" sz="1000" dirty="0"/>
                        <a:t> </a:t>
                      </a:r>
                      <a:r>
                        <a:rPr lang="en-US" sz="1000" dirty="0" err="1"/>
                        <a:t>arithmetische</a:t>
                      </a:r>
                      <a:r>
                        <a:rPr lang="en-US" sz="1000" dirty="0"/>
                        <a:t> Mittel </a:t>
                      </a:r>
                      <a:r>
                        <a:rPr lang="en-US" sz="1000" dirty="0" err="1"/>
                        <a:t>zur</a:t>
                      </a:r>
                      <a:r>
                        <a:rPr lang="en-US" sz="1000" dirty="0"/>
                        <a:t> </a:t>
                      </a:r>
                      <a:r>
                        <a:rPr lang="en-US" sz="1000" dirty="0" err="1"/>
                        <a:t>Veranschaulichung</a:t>
                      </a:r>
                      <a:r>
                        <a:rPr lang="en-US" sz="1000" dirty="0"/>
                        <a:t>: Dines- Material (</a:t>
                      </a:r>
                      <a:r>
                        <a:rPr lang="en-US" sz="1000" dirty="0" err="1"/>
                        <a:t>Zahlenraumerweiterung</a:t>
                      </a:r>
                      <a:r>
                        <a:rPr lang="en-US" sz="1000" dirty="0"/>
                        <a:t>)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en-US" sz="1000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1000" b="1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1000" b="1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1000" b="1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b="1" dirty="0"/>
                        <a:t>X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1000" b="1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191323375"/>
                  </a:ext>
                </a:extLst>
              </a:tr>
              <a:tr h="375335">
                <a:tc>
                  <a:txBody>
                    <a:bodyPr/>
                    <a:lstStyle/>
                    <a:p>
                      <a:r>
                        <a:rPr lang="en-US" sz="1000" dirty="0"/>
                        <a:t>… hat in </a:t>
                      </a:r>
                      <a:r>
                        <a:rPr lang="en-US" sz="1000" dirty="0" err="1"/>
                        <a:t>jeden</a:t>
                      </a:r>
                      <a:r>
                        <a:rPr lang="en-US" sz="1000" dirty="0"/>
                        <a:t> </a:t>
                      </a:r>
                      <a:r>
                        <a:rPr lang="en-US" sz="1000" dirty="0" err="1"/>
                        <a:t>Themenbereich</a:t>
                      </a:r>
                      <a:r>
                        <a:rPr lang="en-US" sz="1000" dirty="0"/>
                        <a:t> </a:t>
                      </a:r>
                      <a:r>
                        <a:rPr lang="en-US" sz="1000" dirty="0" err="1"/>
                        <a:t>Sachaufgaben</a:t>
                      </a:r>
                      <a:r>
                        <a:rPr lang="en-US" sz="1000" dirty="0"/>
                        <a:t> </a:t>
                      </a:r>
                      <a:r>
                        <a:rPr lang="en-US" sz="1000" dirty="0" err="1"/>
                        <a:t>integriert</a:t>
                      </a:r>
                      <a:r>
                        <a:rPr lang="en-US" sz="1000" dirty="0"/>
                        <a:t>.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sz="1000" dirty="0" err="1"/>
                        <a:t>Sachaufgaben</a:t>
                      </a:r>
                      <a:r>
                        <a:rPr lang="en-US" sz="1000" dirty="0"/>
                        <a:t> </a:t>
                      </a:r>
                      <a:r>
                        <a:rPr lang="en-US" sz="1000" dirty="0" err="1"/>
                        <a:t>gesondert</a:t>
                      </a:r>
                      <a:r>
                        <a:rPr lang="en-US" sz="1000" dirty="0"/>
                        <a:t> </a:t>
                      </a:r>
                      <a:r>
                        <a:rPr lang="en-US" sz="1000" dirty="0" err="1"/>
                        <a:t>aufgeführt</a:t>
                      </a:r>
                      <a:endParaRPr lang="en-US" sz="1000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1000" b="1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b="1" dirty="0"/>
                        <a:t>X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1000" b="1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1000" b="1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1000" b="1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424734033"/>
                  </a:ext>
                </a:extLst>
              </a:tr>
              <a:tr h="375335">
                <a:tc>
                  <a:txBody>
                    <a:bodyPr/>
                    <a:lstStyle/>
                    <a:p>
                      <a:r>
                        <a:rPr lang="en-US" sz="1000" dirty="0"/>
                        <a:t>… </a:t>
                      </a:r>
                      <a:r>
                        <a:rPr lang="en-US" sz="1000" dirty="0" err="1"/>
                        <a:t>schriftliche</a:t>
                      </a:r>
                      <a:r>
                        <a:rPr lang="en-US" sz="1000" dirty="0"/>
                        <a:t> </a:t>
                      </a:r>
                      <a:r>
                        <a:rPr lang="en-US" sz="1000" dirty="0" err="1"/>
                        <a:t>Subtraktion</a:t>
                      </a:r>
                      <a:r>
                        <a:rPr lang="en-US" sz="1000" dirty="0"/>
                        <a:t> </a:t>
                      </a:r>
                      <a:r>
                        <a:rPr lang="en-US" sz="1000" dirty="0" err="1"/>
                        <a:t>nach</a:t>
                      </a:r>
                      <a:r>
                        <a:rPr lang="en-US" sz="1000" dirty="0"/>
                        <a:t> </a:t>
                      </a:r>
                      <a:r>
                        <a:rPr lang="en-US" sz="1000" dirty="0" err="1"/>
                        <a:t>folgendem</a:t>
                      </a:r>
                      <a:r>
                        <a:rPr lang="en-US" sz="1000" dirty="0"/>
                        <a:t> </a:t>
                      </a:r>
                      <a:r>
                        <a:rPr lang="en-US" sz="1000" dirty="0" err="1"/>
                        <a:t>Verfahren</a:t>
                      </a:r>
                      <a:r>
                        <a:rPr lang="en-US" sz="1000" dirty="0"/>
                        <a:t>:    x </a:t>
                      </a:r>
                      <a:r>
                        <a:rPr lang="en-US" sz="1000" dirty="0" err="1"/>
                        <a:t>entbündeln</a:t>
                      </a:r>
                      <a:r>
                        <a:rPr lang="en-US" sz="1000" dirty="0"/>
                        <a:t>                x </a:t>
                      </a:r>
                      <a:r>
                        <a:rPr lang="en-US" sz="1000" dirty="0" err="1"/>
                        <a:t>erweitern</a:t>
                      </a:r>
                      <a:endParaRPr lang="en-US" sz="1000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sz="1000" dirty="0" err="1"/>
                        <a:t>Beides</a:t>
                      </a:r>
                      <a:r>
                        <a:rPr lang="en-US" sz="1000" dirty="0"/>
                        <a:t> </a:t>
                      </a:r>
                      <a:r>
                        <a:rPr lang="en-US" sz="1000" dirty="0" err="1"/>
                        <a:t>wird</a:t>
                      </a:r>
                      <a:r>
                        <a:rPr lang="en-US" sz="1000" dirty="0"/>
                        <a:t> </a:t>
                      </a:r>
                      <a:r>
                        <a:rPr lang="en-US" sz="1000" dirty="0" err="1"/>
                        <a:t>angeboten</a:t>
                      </a:r>
                      <a:r>
                        <a:rPr lang="en-US" sz="1000" dirty="0"/>
                        <a:t> (</a:t>
                      </a:r>
                      <a:r>
                        <a:rPr lang="en-US" sz="1000" dirty="0" err="1"/>
                        <a:t>wenig</a:t>
                      </a:r>
                      <a:r>
                        <a:rPr lang="en-US" sz="1000" dirty="0"/>
                        <a:t> </a:t>
                      </a:r>
                      <a:r>
                        <a:rPr lang="en-US" sz="1000" dirty="0" err="1"/>
                        <a:t>Erklärung</a:t>
                      </a:r>
                      <a:r>
                        <a:rPr lang="en-US" sz="1000" dirty="0"/>
                        <a:t>), </a:t>
                      </a:r>
                      <a:r>
                        <a:rPr lang="en-US" sz="1000" dirty="0" err="1"/>
                        <a:t>wenig</a:t>
                      </a:r>
                      <a:r>
                        <a:rPr lang="en-US" sz="1000" dirty="0"/>
                        <a:t> </a:t>
                      </a:r>
                      <a:r>
                        <a:rPr lang="en-US" sz="1000" dirty="0" err="1"/>
                        <a:t>Übung</a:t>
                      </a:r>
                      <a:r>
                        <a:rPr lang="en-US" sz="1000" dirty="0"/>
                        <a:t>, </a:t>
                      </a:r>
                      <a:r>
                        <a:rPr lang="en-US" sz="1000" dirty="0" err="1"/>
                        <a:t>Sonderfälle</a:t>
                      </a:r>
                      <a:r>
                        <a:rPr lang="en-US" sz="1000" dirty="0"/>
                        <a:t> </a:t>
                      </a:r>
                      <a:r>
                        <a:rPr lang="en-US" sz="1000" dirty="0" err="1"/>
                        <a:t>wie</a:t>
                      </a:r>
                      <a:r>
                        <a:rPr lang="en-US" sz="1000" dirty="0"/>
                        <a:t> Null und </a:t>
                      </a:r>
                      <a:r>
                        <a:rPr lang="en-US" sz="1000" dirty="0" err="1"/>
                        <a:t>zwei</a:t>
                      </a:r>
                      <a:r>
                        <a:rPr lang="en-US" sz="1000" dirty="0"/>
                        <a:t> </a:t>
                      </a:r>
                      <a:r>
                        <a:rPr lang="en-US" sz="1000" dirty="0" err="1"/>
                        <a:t>Überträge</a:t>
                      </a:r>
                      <a:r>
                        <a:rPr lang="en-US" sz="1000" dirty="0"/>
                        <a:t> </a:t>
                      </a:r>
                      <a:r>
                        <a:rPr lang="en-US" sz="1000" dirty="0" err="1"/>
                        <a:t>wird</a:t>
                      </a:r>
                      <a:r>
                        <a:rPr lang="en-US" sz="1000" dirty="0"/>
                        <a:t> </a:t>
                      </a:r>
                      <a:r>
                        <a:rPr lang="en-US" sz="1000" dirty="0" err="1"/>
                        <a:t>nicht</a:t>
                      </a:r>
                      <a:r>
                        <a:rPr lang="en-US" sz="1000" dirty="0"/>
                        <a:t> </a:t>
                      </a:r>
                      <a:r>
                        <a:rPr lang="en-US" sz="1000" dirty="0" err="1"/>
                        <a:t>erklärt</a:t>
                      </a:r>
                      <a:endParaRPr lang="en-US" sz="1000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1000" b="1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1000" b="1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b="1" dirty="0"/>
                        <a:t>X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1000" b="1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1000" b="1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530447596"/>
                  </a:ext>
                </a:extLst>
              </a:tr>
              <a:tr h="375335">
                <a:tc>
                  <a:txBody>
                    <a:bodyPr/>
                    <a:lstStyle/>
                    <a:p>
                      <a:r>
                        <a:rPr lang="en-US" sz="1000" dirty="0"/>
                        <a:t>… </a:t>
                      </a:r>
                      <a:r>
                        <a:rPr lang="en-US" sz="1000" dirty="0" err="1"/>
                        <a:t>arbeitet</a:t>
                      </a:r>
                      <a:r>
                        <a:rPr lang="en-US" sz="1000" dirty="0"/>
                        <a:t> </a:t>
                      </a:r>
                      <a:r>
                        <a:rPr lang="en-US" sz="1000" dirty="0" err="1"/>
                        <a:t>mit</a:t>
                      </a:r>
                      <a:r>
                        <a:rPr lang="en-US" sz="1000" dirty="0"/>
                        <a:t> </a:t>
                      </a:r>
                      <a:r>
                        <a:rPr lang="en-US" sz="1000" dirty="0" err="1"/>
                        <a:t>Themenheften</a:t>
                      </a:r>
                      <a:r>
                        <a:rPr lang="en-US" sz="1000" dirty="0"/>
                        <a:t> (= </a:t>
                      </a:r>
                      <a:r>
                        <a:rPr lang="en-US" sz="1000" dirty="0" err="1"/>
                        <a:t>nicht</a:t>
                      </a:r>
                      <a:r>
                        <a:rPr lang="en-US" sz="1000" dirty="0"/>
                        <a:t> </a:t>
                      </a:r>
                      <a:r>
                        <a:rPr lang="en-US" sz="1000" dirty="0" err="1"/>
                        <a:t>als</a:t>
                      </a:r>
                      <a:r>
                        <a:rPr lang="en-US" sz="1000" dirty="0"/>
                        <a:t> </a:t>
                      </a:r>
                      <a:r>
                        <a:rPr lang="en-US" sz="1000" dirty="0" err="1"/>
                        <a:t>Gesamtwerk</a:t>
                      </a:r>
                      <a:r>
                        <a:rPr lang="en-US" sz="1000" dirty="0"/>
                        <a:t>. </a:t>
                      </a:r>
                      <a:r>
                        <a:rPr lang="en-US" sz="1000" dirty="0" err="1"/>
                        <a:t>Zusatzinfo</a:t>
                      </a:r>
                      <a:r>
                        <a:rPr lang="en-US" sz="1000" dirty="0"/>
                        <a:t>: </a:t>
                      </a:r>
                      <a:r>
                        <a:rPr lang="en-US" sz="1000" dirty="0" err="1"/>
                        <a:t>sind</a:t>
                      </a:r>
                      <a:r>
                        <a:rPr lang="en-US" sz="1000" dirty="0"/>
                        <a:t> die </a:t>
                      </a:r>
                      <a:r>
                        <a:rPr lang="en-US" sz="1000" dirty="0" err="1"/>
                        <a:t>Themenhefte</a:t>
                      </a:r>
                      <a:r>
                        <a:rPr lang="en-US" sz="1000" dirty="0"/>
                        <a:t> </a:t>
                      </a:r>
                      <a:r>
                        <a:rPr lang="en-US" sz="1000" dirty="0" err="1"/>
                        <a:t>einzeln</a:t>
                      </a:r>
                      <a:r>
                        <a:rPr lang="en-US" sz="1000" dirty="0"/>
                        <a:t> </a:t>
                      </a:r>
                      <a:r>
                        <a:rPr lang="en-US" sz="1000" dirty="0" err="1"/>
                        <a:t>zu</a:t>
                      </a:r>
                      <a:r>
                        <a:rPr lang="en-US" sz="1000" dirty="0"/>
                        <a:t> </a:t>
                      </a:r>
                      <a:r>
                        <a:rPr lang="en-US" sz="1000" dirty="0" err="1"/>
                        <a:t>bestellen</a:t>
                      </a:r>
                      <a:r>
                        <a:rPr lang="en-US" sz="1000" dirty="0"/>
                        <a:t>?)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sz="1000" dirty="0"/>
                        <a:t>Ja: </a:t>
                      </a:r>
                      <a:r>
                        <a:rPr lang="en-US" sz="1000" dirty="0" err="1"/>
                        <a:t>Themenheft</a:t>
                      </a:r>
                      <a:r>
                        <a:rPr lang="en-US" sz="1000" dirty="0"/>
                        <a:t> 1: </a:t>
                      </a:r>
                      <a:r>
                        <a:rPr lang="en-US" sz="1000" dirty="0" err="1"/>
                        <a:t>Selbstständig</a:t>
                      </a:r>
                      <a:r>
                        <a:rPr lang="en-US" sz="1000" dirty="0"/>
                        <a:t> das </a:t>
                      </a:r>
                      <a:r>
                        <a:rPr lang="en-US" sz="1000" dirty="0" err="1"/>
                        <a:t>Addieren</a:t>
                      </a:r>
                      <a:r>
                        <a:rPr lang="en-US" sz="1000" dirty="0"/>
                        <a:t> und </a:t>
                      </a:r>
                      <a:r>
                        <a:rPr lang="en-US" sz="1000" dirty="0" err="1"/>
                        <a:t>Subtrahieren</a:t>
                      </a:r>
                      <a:r>
                        <a:rPr lang="en-US" sz="1000" dirty="0"/>
                        <a:t> bis 1000 </a:t>
                      </a:r>
                      <a:r>
                        <a:rPr lang="en-US" sz="1000" dirty="0" err="1"/>
                        <a:t>tranieren</a:t>
                      </a:r>
                      <a:endParaRPr lang="en-US" sz="1000" dirty="0"/>
                    </a:p>
                    <a:p>
                      <a:pPr algn="l"/>
                      <a:r>
                        <a:rPr lang="en-US" sz="1000" dirty="0" err="1"/>
                        <a:t>Themenheft</a:t>
                      </a:r>
                      <a:r>
                        <a:rPr lang="en-US" sz="1000" dirty="0"/>
                        <a:t> 2: </a:t>
                      </a:r>
                      <a:r>
                        <a:rPr lang="en-US" sz="1000" dirty="0" err="1"/>
                        <a:t>Selbstständig</a:t>
                      </a:r>
                      <a:r>
                        <a:rPr lang="en-US" sz="1000" dirty="0"/>
                        <a:t> das </a:t>
                      </a:r>
                      <a:r>
                        <a:rPr lang="en-US" sz="1000" dirty="0" err="1"/>
                        <a:t>Multiplizieren</a:t>
                      </a:r>
                      <a:r>
                        <a:rPr lang="en-US" sz="1000" dirty="0"/>
                        <a:t> und </a:t>
                      </a:r>
                      <a:r>
                        <a:rPr lang="en-US" sz="1000" dirty="0" err="1"/>
                        <a:t>Dividieren</a:t>
                      </a:r>
                      <a:r>
                        <a:rPr lang="en-US" sz="1000" dirty="0"/>
                        <a:t> </a:t>
                      </a:r>
                      <a:r>
                        <a:rPr lang="en-US" sz="1000" dirty="0" err="1"/>
                        <a:t>trainieren</a:t>
                      </a:r>
                      <a:endParaRPr lang="en-US" sz="1000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1000" b="1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1000" b="1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1000" b="1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1000" b="1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1000" b="1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705599157"/>
                  </a:ext>
                </a:extLst>
              </a:tr>
              <a:tr h="375335">
                <a:tc gridSpan="7">
                  <a:txBody>
                    <a:bodyPr/>
                    <a:lstStyle/>
                    <a:p>
                      <a:r>
                        <a:rPr lang="en-US" sz="1000" b="1" dirty="0"/>
                        <a:t>Platz für </a:t>
                      </a:r>
                      <a:r>
                        <a:rPr lang="en-US" sz="1000" b="1" dirty="0" err="1"/>
                        <a:t>Notizen</a:t>
                      </a:r>
                      <a:r>
                        <a:rPr lang="en-US" sz="1000" b="1" dirty="0"/>
                        <a:t>: </a:t>
                      </a:r>
                      <a:r>
                        <a:rPr lang="en-US" sz="1000" b="1" dirty="0" err="1"/>
                        <a:t>Lösungen</a:t>
                      </a:r>
                      <a:r>
                        <a:rPr lang="en-US" sz="1000" b="1" dirty="0"/>
                        <a:t> </a:t>
                      </a:r>
                      <a:r>
                        <a:rPr lang="en-US" sz="1000" b="1" dirty="0" err="1"/>
                        <a:t>sind</a:t>
                      </a:r>
                      <a:r>
                        <a:rPr lang="en-US" sz="1000" b="1" dirty="0"/>
                        <a:t> in der Mitte des </a:t>
                      </a:r>
                      <a:r>
                        <a:rPr lang="en-US" sz="1000" b="1" dirty="0" err="1"/>
                        <a:t>Heftes</a:t>
                      </a:r>
                      <a:r>
                        <a:rPr lang="en-US" sz="1000" b="1" dirty="0"/>
                        <a:t> </a:t>
                      </a:r>
                      <a:r>
                        <a:rPr lang="en-US" sz="1000" b="1" dirty="0" err="1"/>
                        <a:t>vorhanden</a:t>
                      </a:r>
                      <a:r>
                        <a:rPr lang="en-US" sz="1000" b="1" dirty="0"/>
                        <a:t> (</a:t>
                      </a:r>
                      <a:r>
                        <a:rPr lang="en-US" sz="1000" b="1" dirty="0" err="1"/>
                        <a:t>lassen</a:t>
                      </a:r>
                      <a:r>
                        <a:rPr lang="en-US" sz="1000" b="1" dirty="0"/>
                        <a:t> </a:t>
                      </a:r>
                      <a:r>
                        <a:rPr lang="en-US" sz="1000" b="1" dirty="0" err="1"/>
                        <a:t>sich</a:t>
                      </a:r>
                      <a:r>
                        <a:rPr lang="en-US" sz="1000" b="1" dirty="0"/>
                        <a:t> </a:t>
                      </a:r>
                      <a:r>
                        <a:rPr lang="en-US" sz="1000" b="1" dirty="0" err="1"/>
                        <a:t>heraustrennen</a:t>
                      </a:r>
                      <a:r>
                        <a:rPr lang="en-US" sz="1000" b="1" dirty="0"/>
                        <a:t>), </a:t>
                      </a:r>
                      <a:r>
                        <a:rPr lang="en-US" sz="1000" b="1" dirty="0" err="1"/>
                        <a:t>Vorteil</a:t>
                      </a:r>
                      <a:r>
                        <a:rPr lang="en-US" sz="1000" b="1" dirty="0"/>
                        <a:t>: Viel </a:t>
                      </a:r>
                      <a:r>
                        <a:rPr lang="en-US" sz="1000" b="1" dirty="0" err="1"/>
                        <a:t>Übungsmaterial</a:t>
                      </a:r>
                      <a:r>
                        <a:rPr lang="en-US" sz="1000" b="1" dirty="0"/>
                        <a:t> , </a:t>
                      </a:r>
                      <a:r>
                        <a:rPr lang="en-US" sz="1000" b="1" dirty="0" err="1"/>
                        <a:t>kleinschrittiger</a:t>
                      </a:r>
                      <a:r>
                        <a:rPr lang="en-US" sz="1000" b="1" dirty="0"/>
                        <a:t> Aufbau </a:t>
                      </a:r>
                      <a:r>
                        <a:rPr lang="en-US" sz="1000" b="1" dirty="0" err="1"/>
                        <a:t>bei</a:t>
                      </a:r>
                      <a:r>
                        <a:rPr lang="en-US" sz="1000" b="1" dirty="0"/>
                        <a:t> Addition und </a:t>
                      </a:r>
                      <a:r>
                        <a:rPr lang="en-US" sz="1000" b="1" dirty="0" err="1"/>
                        <a:t>Subtraktion</a:t>
                      </a:r>
                      <a:r>
                        <a:rPr lang="en-US" sz="1000" b="1" dirty="0"/>
                        <a:t> (</a:t>
                      </a:r>
                      <a:r>
                        <a:rPr lang="en-US" sz="1000" b="1" dirty="0" err="1"/>
                        <a:t>außer</a:t>
                      </a:r>
                      <a:r>
                        <a:rPr lang="en-US" sz="1000" b="1" dirty="0"/>
                        <a:t> </a:t>
                      </a:r>
                      <a:r>
                        <a:rPr lang="en-US" sz="1000" b="1" dirty="0" err="1"/>
                        <a:t>schriftliche</a:t>
                      </a:r>
                      <a:r>
                        <a:rPr lang="en-US" sz="1000" b="1" dirty="0"/>
                        <a:t> </a:t>
                      </a:r>
                      <a:r>
                        <a:rPr lang="en-US" sz="1000" b="1" dirty="0" err="1"/>
                        <a:t>Subtraktion</a:t>
                      </a:r>
                      <a:r>
                        <a:rPr lang="en-US" sz="1000" b="1" dirty="0"/>
                        <a:t>)</a:t>
                      </a:r>
                      <a:endParaRPr lang="en-US" sz="1000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en-US" sz="1000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en-US" sz="1000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en-US" sz="1000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en-US" sz="1000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en-US" sz="1000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en-US" sz="1000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735708749"/>
                  </a:ext>
                </a:extLst>
              </a:tr>
            </a:tbl>
          </a:graphicData>
        </a:graphic>
      </p:graphicFrame>
      <p:sp>
        <p:nvSpPr>
          <p:cNvPr id="14" name="Slide Number Placeholder 13">
            <a:extLst>
              <a:ext uri="{FF2B5EF4-FFF2-40B4-BE49-F238E27FC236}">
                <a16:creationId xmlns:a16="http://schemas.microsoft.com/office/drawing/2014/main" id="{B0971038-7F55-795F-EA4A-4AC1F978812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D76B855D-E9CC-4FF8-AD85-6CDC7B89A0D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5</a:t>
            </a:fld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78696835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D46624E-1256-4074-A302-8EFDA23D77B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4000" dirty="0" err="1"/>
              <a:t>Lehrwerkvorauswahl</a:t>
            </a:r>
            <a:r>
              <a:rPr lang="en-US" sz="4000" dirty="0"/>
              <a:t> der </a:t>
            </a:r>
            <a:r>
              <a:rPr lang="en-US" sz="4000" dirty="0" err="1"/>
              <a:t>Mathecurriculum</a:t>
            </a:r>
            <a:r>
              <a:rPr lang="en-US" sz="4000" dirty="0"/>
              <a:t>-Gruppe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3E8A40A-0195-4B3A-81F2-8B76B68F974F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err="1"/>
              <a:t>Lehrwerk</a:t>
            </a:r>
            <a:r>
              <a:rPr lang="en-US" dirty="0"/>
              <a:t> 1:</a:t>
            </a:r>
          </a:p>
          <a:p>
            <a:endParaRPr lang="en-US" dirty="0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A84DACD0-2773-4975-A2FE-3BD5764E1F61}"/>
              </a:ext>
            </a:extLst>
          </p:cNvPr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r>
              <a:rPr lang="en-US" dirty="0"/>
              <a:t>Pro-</a:t>
            </a:r>
            <a:r>
              <a:rPr lang="en-US" dirty="0" err="1"/>
              <a:t>Argumente</a:t>
            </a:r>
            <a:endParaRPr lang="en-US" dirty="0"/>
          </a:p>
          <a:p>
            <a:pPr marL="0" indent="0">
              <a:buNone/>
            </a:pPr>
            <a:r>
              <a:rPr lang="en-US" dirty="0"/>
              <a:t>+</a:t>
            </a:r>
          </a:p>
          <a:p>
            <a:pPr marL="0" indent="0">
              <a:buNone/>
            </a:pPr>
            <a:r>
              <a:rPr lang="en-US" dirty="0"/>
              <a:t>+</a:t>
            </a:r>
          </a:p>
          <a:p>
            <a:pPr marL="0" indent="0">
              <a:buNone/>
            </a:pPr>
            <a:endParaRPr lang="en-US" dirty="0"/>
          </a:p>
          <a:p>
            <a:r>
              <a:rPr lang="en-US" dirty="0"/>
              <a:t>Contra-</a:t>
            </a:r>
            <a:r>
              <a:rPr lang="en-US" dirty="0" err="1"/>
              <a:t>Argumente</a:t>
            </a:r>
            <a:endParaRPr lang="en-US" dirty="0"/>
          </a:p>
          <a:p>
            <a:pPr marL="0" indent="0">
              <a:buNone/>
            </a:pPr>
            <a:r>
              <a:rPr lang="en-US" dirty="0"/>
              <a:t>-</a:t>
            </a:r>
          </a:p>
          <a:p>
            <a:pPr marL="0" indent="0">
              <a:buNone/>
            </a:pPr>
            <a:r>
              <a:rPr lang="en-US" dirty="0"/>
              <a:t>-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8FCFD254-68A8-4D88-9653-D6F0238D59BD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r>
              <a:rPr lang="en-US" dirty="0" err="1"/>
              <a:t>Lehrwerk</a:t>
            </a:r>
            <a:r>
              <a:rPr lang="en-US" dirty="0"/>
              <a:t> 2:</a:t>
            </a:r>
          </a:p>
          <a:p>
            <a:endParaRPr lang="en-US" dirty="0"/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3905CD03-9B40-4AA4-B6AB-5B38436AB901}"/>
              </a:ext>
            </a:extLst>
          </p:cNvPr>
          <p:cNvSpPr>
            <a:spLocks noGrp="1"/>
          </p:cNvSpPr>
          <p:nvPr>
            <p:ph sz="quarter" idx="4"/>
          </p:nvPr>
        </p:nvSpPr>
        <p:spPr/>
        <p:txBody>
          <a:bodyPr/>
          <a:lstStyle/>
          <a:p>
            <a:r>
              <a:rPr lang="en-US" sz="2400" dirty="0"/>
              <a:t>Pro-</a:t>
            </a:r>
            <a:r>
              <a:rPr lang="en-US" sz="2400" dirty="0" err="1"/>
              <a:t>Argumente</a:t>
            </a:r>
            <a:endParaRPr lang="en-US" sz="2400" dirty="0"/>
          </a:p>
          <a:p>
            <a:pPr marL="0" indent="0">
              <a:buNone/>
            </a:pPr>
            <a:r>
              <a:rPr lang="en-US" sz="2400" dirty="0"/>
              <a:t>+</a:t>
            </a:r>
          </a:p>
          <a:p>
            <a:pPr marL="0" indent="0">
              <a:buNone/>
            </a:pPr>
            <a:r>
              <a:rPr lang="en-US" sz="2400" dirty="0"/>
              <a:t>+</a:t>
            </a:r>
          </a:p>
          <a:p>
            <a:pPr marL="0" indent="0">
              <a:buNone/>
            </a:pPr>
            <a:endParaRPr lang="en-US" sz="2400" dirty="0"/>
          </a:p>
          <a:p>
            <a:r>
              <a:rPr lang="en-US" sz="2400" dirty="0"/>
              <a:t>Contra-</a:t>
            </a:r>
            <a:r>
              <a:rPr lang="en-US" sz="2400" dirty="0" err="1"/>
              <a:t>Argumente</a:t>
            </a:r>
            <a:endParaRPr lang="en-US" sz="2400" dirty="0"/>
          </a:p>
          <a:p>
            <a:pPr marL="0" indent="0">
              <a:buNone/>
            </a:pPr>
            <a:r>
              <a:rPr lang="en-US" sz="2400" dirty="0"/>
              <a:t>-</a:t>
            </a:r>
          </a:p>
          <a:p>
            <a:pPr marL="0" indent="0">
              <a:buNone/>
            </a:pPr>
            <a:r>
              <a:rPr lang="en-US" sz="2400" dirty="0"/>
              <a:t>-</a:t>
            </a:r>
          </a:p>
        </p:txBody>
      </p:sp>
      <p:sp>
        <p:nvSpPr>
          <p:cNvPr id="20" name="Slide Number Placeholder 19">
            <a:extLst>
              <a:ext uri="{FF2B5EF4-FFF2-40B4-BE49-F238E27FC236}">
                <a16:creationId xmlns:a16="http://schemas.microsoft.com/office/drawing/2014/main" id="{013C53F7-A9FD-4503-9396-7A3FE9D0C69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D76B855D-E9CC-4FF8-AD85-6CDC7B89A0D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6</a:t>
            </a:fld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7" name="Textplatzhalter 6">
            <a:extLst>
              <a:ext uri="{FF2B5EF4-FFF2-40B4-BE49-F238E27FC236}">
                <a16:creationId xmlns:a16="http://schemas.microsoft.com/office/drawing/2014/main" id="{045EA4AE-A33C-443F-9B9C-BDC0B03D9A28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de-DE" dirty="0"/>
              <a:t>Lehrwerk 3:</a:t>
            </a:r>
          </a:p>
          <a:p>
            <a:endParaRPr lang="en-DE" dirty="0"/>
          </a:p>
        </p:txBody>
      </p:sp>
      <p:sp>
        <p:nvSpPr>
          <p:cNvPr id="8" name="Inhaltsplatzhalter 7">
            <a:extLst>
              <a:ext uri="{FF2B5EF4-FFF2-40B4-BE49-F238E27FC236}">
                <a16:creationId xmlns:a16="http://schemas.microsoft.com/office/drawing/2014/main" id="{07622BB9-CB72-2662-7ADC-B09A69595F06}"/>
              </a:ext>
            </a:extLst>
          </p:cNvPr>
          <p:cNvSpPr>
            <a:spLocks noGrp="1"/>
          </p:cNvSpPr>
          <p:nvPr>
            <p:ph sz="quarter" idx="14"/>
          </p:nvPr>
        </p:nvSpPr>
        <p:spPr/>
        <p:txBody>
          <a:bodyPr/>
          <a:lstStyle/>
          <a:p>
            <a:r>
              <a:rPr lang="en-US" dirty="0"/>
              <a:t>Pro-</a:t>
            </a:r>
            <a:r>
              <a:rPr lang="en-US" dirty="0" err="1"/>
              <a:t>Argumente</a:t>
            </a:r>
            <a:endParaRPr lang="en-US" dirty="0"/>
          </a:p>
          <a:p>
            <a:pPr marL="0" indent="0">
              <a:buNone/>
            </a:pPr>
            <a:r>
              <a:rPr lang="en-US" dirty="0"/>
              <a:t>+</a:t>
            </a:r>
          </a:p>
          <a:p>
            <a:pPr marL="0" indent="0">
              <a:buNone/>
            </a:pPr>
            <a:r>
              <a:rPr lang="en-US" dirty="0"/>
              <a:t>+</a:t>
            </a:r>
          </a:p>
          <a:p>
            <a:pPr marL="0" indent="0">
              <a:buNone/>
            </a:pPr>
            <a:endParaRPr lang="en-US" dirty="0"/>
          </a:p>
          <a:p>
            <a:r>
              <a:rPr lang="en-US" dirty="0"/>
              <a:t>Contra-</a:t>
            </a:r>
            <a:r>
              <a:rPr lang="en-US" dirty="0" err="1"/>
              <a:t>Argumente</a:t>
            </a:r>
            <a:endParaRPr lang="en-US" dirty="0"/>
          </a:p>
          <a:p>
            <a:pPr marL="0" indent="0">
              <a:buNone/>
            </a:pPr>
            <a:r>
              <a:rPr lang="en-US" dirty="0"/>
              <a:t>-</a:t>
            </a:r>
          </a:p>
          <a:p>
            <a:pPr marL="0" indent="0">
              <a:buNone/>
            </a:pPr>
            <a:r>
              <a:rPr lang="en-US" dirty="0"/>
              <a:t>-</a:t>
            </a:r>
          </a:p>
          <a:p>
            <a:endParaRPr lang="en-DE" dirty="0"/>
          </a:p>
        </p:txBody>
      </p:sp>
    </p:spTree>
    <p:extLst>
      <p:ext uri="{BB962C8B-B14F-4D97-AF65-F5344CB8AC3E}">
        <p14:creationId xmlns:p14="http://schemas.microsoft.com/office/powerpoint/2010/main" val="1813910725"/>
      </p:ext>
    </p:extLst>
  </p:cSld>
  <p:clrMapOvr>
    <a:masterClrMapping/>
  </p:clrMapOvr>
</p:sld>
</file>

<file path=ppt/theme/theme1.xml><?xml version="1.0" encoding="utf-8"?>
<a:theme xmlns:a="http://schemas.openxmlformats.org/drawingml/2006/main" name="ShapesVTI">
  <a:themeElements>
    <a:clrScheme name="Shapes">
      <a:dk1>
        <a:sysClr val="windowText" lastClr="000000"/>
      </a:dk1>
      <a:lt1>
        <a:sysClr val="window" lastClr="FFFFFF"/>
      </a:lt1>
      <a:dk2>
        <a:srgbClr val="281B10"/>
      </a:dk2>
      <a:lt2>
        <a:srgbClr val="FFF9F5"/>
      </a:lt2>
      <a:accent1>
        <a:srgbClr val="EE7661"/>
      </a:accent1>
      <a:accent2>
        <a:srgbClr val="4E91F0"/>
      </a:accent2>
      <a:accent3>
        <a:srgbClr val="5B5260"/>
      </a:accent3>
      <a:accent4>
        <a:srgbClr val="2CC3B4"/>
      </a:accent4>
      <a:accent5>
        <a:srgbClr val="C097F8"/>
      </a:accent5>
      <a:accent6>
        <a:srgbClr val="FF9514"/>
      </a:accent6>
      <a:hlink>
        <a:srgbClr val="E50CBC"/>
      </a:hlink>
      <a:folHlink>
        <a:srgbClr val="6257FF"/>
      </a:folHlink>
    </a:clrScheme>
    <a:fontScheme name="Festival">
      <a:majorFont>
        <a:latin typeface="Tw Cen MT"/>
        <a:ea typeface=""/>
        <a:cs typeface=""/>
      </a:majorFont>
      <a:minorFont>
        <a:latin typeface="Avenir Next LT Pro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ShapesVTI" id="{C78D20FD-A872-4243-8597-B534C62538FF}" vid="{7CAFCCF9-7834-41D6-B6AB-7D225A18A4E9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79F111ED35F8CC479449609E8A0923A6" ma:contentTypeVersion="12" ma:contentTypeDescription="Create a new document." ma:contentTypeScope="" ma:versionID="426e97fa315356fffbdcd9876fe988c2">
  <xsd:schema xmlns:xsd="http://www.w3.org/2001/XMLSchema" xmlns:xs="http://www.w3.org/2001/XMLSchema" xmlns:p="http://schemas.microsoft.com/office/2006/metadata/properties" xmlns:ns2="71af3243-3dd4-4a8d-8c0d-dd76da1f02a5" xmlns:ns3="16c05727-aa75-4e4a-9b5f-8a80a1165891" targetNamespace="http://schemas.microsoft.com/office/2006/metadata/properties" ma:root="true" ma:fieldsID="14b8f0def80e6d70ce3def20c90759ae" ns2:_="" ns3:_="">
    <xsd:import namespace="71af3243-3dd4-4a8d-8c0d-dd76da1f02a5"/>
    <xsd:import namespace="16c05727-aa75-4e4a-9b5f-8a80a1165891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OCR" minOccurs="0"/>
                <xsd:element ref="ns2:MediaServiceAutoTags" minOccurs="0"/>
                <xsd:element ref="ns2:MediaServiceEventHashCode" minOccurs="0"/>
                <xsd:element ref="ns2:MediaServiceGenerationTime" minOccurs="0"/>
                <xsd:element ref="ns3:SharedWithUsers" minOccurs="0"/>
                <xsd:element ref="ns3:SharedWithDetails" minOccurs="0"/>
                <xsd:element ref="ns2:MediaServiceAutoKeyPoints" minOccurs="0"/>
                <xsd:element ref="ns2:MediaServiceKeyPoints" minOccurs="0"/>
                <xsd:element ref="ns2:MediaServiceDateTaken" minOccurs="0"/>
                <xsd:element ref="ns2:Statu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71af3243-3dd4-4a8d-8c0d-dd76da1f02a5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OCR" ma:index="10" nillable="true" ma:displayName="MediaServiceOCR" ma:internalName="MediaServiceOCR" ma:readOnly="true">
      <xsd:simpleType>
        <xsd:restriction base="dms:Note">
          <xsd:maxLength value="255"/>
        </xsd:restriction>
      </xsd:simpleType>
    </xsd:element>
    <xsd:element name="MediaServiceAutoTags" ma:index="11" nillable="true" ma:displayName="MediaServiceAutoTags" ma:internalName="MediaServiceAutoTags" ma:readOnly="true">
      <xsd:simpleType>
        <xsd:restriction base="dms:Text"/>
      </xsd:simpleType>
    </xsd:element>
    <xsd:element name="MediaServiceEventHashCode" ma:index="12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AutoKeyPoints" ma:index="16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7" nillable="true" ma:displayName="KeyPoints" ma:internalName="MediaServiceKeyPoints" ma:readOnly="false">
      <xsd:simpleType>
        <xsd:restriction base="dms:Note">
          <xsd:maxLength value="255"/>
        </xsd:restriction>
      </xsd:simpleType>
    </xsd:element>
    <xsd:element name="MediaServiceDateTaken" ma:index="18" nillable="true" ma:displayName="MediaServiceDateTaken" ma:hidden="true" ma:internalName="MediaServiceDateTaken" ma:readOnly="true">
      <xsd:simpleType>
        <xsd:restriction base="dms:Text"/>
      </xsd:simpleType>
    </xsd:element>
    <xsd:element name="Status" ma:index="19" nillable="true" ma:displayName="Status" ma:default="Not started" ma:format="Dropdown" ma:internalName="Status">
      <xsd:simpleType>
        <xsd:restriction base="dms:Choice">
          <xsd:enumeration value="Not started"/>
          <xsd:enumeration value="In Progress"/>
          <xsd:enumeration value="Completed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16c05727-aa75-4e4a-9b5f-8a80a1165891" elementFormDefault="qualified">
    <xsd:import namespace="http://schemas.microsoft.com/office/2006/documentManagement/types"/>
    <xsd:import namespace="http://schemas.microsoft.com/office/infopath/2007/PartnerControls"/>
    <xsd:element name="SharedWithUsers" ma:index="14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5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Status xmlns="71af3243-3dd4-4a8d-8c0d-dd76da1f02a5">Not started</Status>
    <MediaServiceKeyPoints xmlns="71af3243-3dd4-4a8d-8c0d-dd76da1f02a5" xsi:nil="true"/>
  </documentManagement>
</p:properties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8413533D-8C39-401E-8B75-B1AEEEC56B93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71af3243-3dd4-4a8d-8c0d-dd76da1f02a5"/>
    <ds:schemaRef ds:uri="16c05727-aa75-4e4a-9b5f-8a80a1165891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FBDEF148-1770-458F-8F5B-C3D0A278AA97}">
  <ds:schemaRefs>
    <ds:schemaRef ds:uri="http://schemas.microsoft.com/office/2006/metadata/properties"/>
    <ds:schemaRef ds:uri="http://schemas.microsoft.com/office/infopath/2007/PartnerControls"/>
    <ds:schemaRef ds:uri="71af3243-3dd4-4a8d-8c0d-dd76da1f02a5"/>
  </ds:schemaRefs>
</ds:datastoreItem>
</file>

<file path=customXml/itemProps3.xml><?xml version="1.0" encoding="utf-8"?>
<ds:datastoreItem xmlns:ds="http://schemas.openxmlformats.org/officeDocument/2006/customXml" ds:itemID="{1A449C04-64B3-4403-94B7-8D2284C38D1B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{3F1E97B7-D5CA-48BE-923A-BCB13A09CDAE}tf78504181_win32</Template>
  <TotalTime>0</TotalTime>
  <Words>1055</Words>
  <Application>Microsoft Office PowerPoint</Application>
  <PresentationFormat>Breitbild</PresentationFormat>
  <Paragraphs>158</Paragraphs>
  <Slides>6</Slides>
  <Notes>0</Notes>
  <HiddenSlides>0</HiddenSlides>
  <MMClips>0</MMClips>
  <ScaleCrop>false</ScaleCrop>
  <HeadingPairs>
    <vt:vector size="4" baseType="variant">
      <vt:variant>
        <vt:lpstr>Design</vt:lpstr>
      </vt:variant>
      <vt:variant>
        <vt:i4>1</vt:i4>
      </vt:variant>
      <vt:variant>
        <vt:lpstr>Folientitel</vt:lpstr>
      </vt:variant>
      <vt:variant>
        <vt:i4>6</vt:i4>
      </vt:variant>
    </vt:vector>
  </HeadingPairs>
  <TitlesOfParts>
    <vt:vector size="7" baseType="lpstr">
      <vt:lpstr>ShapesVTI</vt:lpstr>
      <vt:lpstr>Vorauswahl zu den Lehrwerken Curriculum Jhg 3</vt:lpstr>
      <vt:lpstr>Lehrwerk  -auswahl</vt:lpstr>
      <vt:lpstr>Matherad 3 (vpm):      recherchiert von Melanie Larsen </vt:lpstr>
      <vt:lpstr>Welt der Zahl Förderheft (westermann):      recherchiert von Karina Pohl</vt:lpstr>
      <vt:lpstr>Rico Schnabel Rechnen Heft 1 und 2 (Mildenberger):      recherchiert von Karina Pohl</vt:lpstr>
      <vt:lpstr>Lehrwerkvorauswahl der Mathecurriculum-Gruppe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Vorauswahl zu den Lehrwerken Curriculum Jhg 2</dc:title>
  <dc:creator>Stefanie Adler</dc:creator>
  <cp:lastModifiedBy>Karina Gaußmann</cp:lastModifiedBy>
  <cp:revision>6</cp:revision>
  <dcterms:created xsi:type="dcterms:W3CDTF">2024-01-12T10:22:30Z</dcterms:created>
  <dcterms:modified xsi:type="dcterms:W3CDTF">2024-11-28T10:50:33Z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0x01010079F111ED35F8CC479449609E8A0923A6</vt:lpwstr>
  </property>
</Properties>
</file>