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omments/modernComment_109_AAB14925.xml" ContentType="application/vnd.ms-powerpoint.comment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5" r:id="rId6"/>
    <p:sldId id="261" r:id="rId7"/>
    <p:sldId id="264" r:id="rId8"/>
    <p:sldId id="262" r:id="rId9"/>
    <p:sldId id="263" r:id="rId10"/>
    <p:sldId id="266" r:id="rId11"/>
    <p:sldId id="272" r:id="rId12"/>
    <p:sldId id="273" r:id="rId13"/>
    <p:sldId id="275" r:id="rId14"/>
    <p:sldId id="274" r:id="rId15"/>
    <p:sldId id="267" r:id="rId16"/>
    <p:sldId id="268" r:id="rId17"/>
    <p:sldId id="269" r:id="rId18"/>
    <p:sldId id="270" r:id="rId19"/>
    <p:sldId id="271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30FB7F-006E-D05B-F831-7784E2E1165B}" name="Weigel, Meike" initials="WM" userId="S-1-5-21-343818398-1979792683-725345543-29478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ACE0"/>
    <a:srgbClr val="55ADE2"/>
    <a:srgbClr val="4FAEE4"/>
    <a:srgbClr val="DF9E2E"/>
    <a:srgbClr val="7BDB56"/>
    <a:srgbClr val="52AEE5"/>
    <a:srgbClr val="88C53A"/>
    <a:srgbClr val="EC491F"/>
    <a:srgbClr val="79B5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>
        <p:scale>
          <a:sx n="57" d="100"/>
          <a:sy n="57" d="100"/>
        </p:scale>
        <p:origin x="-2520" y="-16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8/10/relationships/authors" Target="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modernComment_109_AAB14925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D7660D69-DD72-4064-BE47-D63782888CEF}" authorId="{F430FB7F-006E-D05B-F831-7784E2E1165B}" created="2026-02-18T12:20:02.262">
    <pc:sldMkLst xmlns:pc="http://schemas.microsoft.com/office/powerpoint/2013/main/command">
      <pc:docMk/>
      <pc:sldMk cId="2863745317" sldId="265"/>
    </pc:sldMkLst>
    <p188:txBody>
      <a:bodyPr/>
      <a:lstStyle/>
      <a:p>
        <a:r>
          <a:rPr lang="de-DE"/>
          <a:t>Steuergruppe „Kindheit im Quartier“ (KIQ) Beteiligte aktuell:  das Quartiersmanagement, die Schulleiterin und zwei Lehrkräfte der Freiligrathschule sowie Hort- und Betreuungsleitungen im Stadtteil Fechenheim Süd, Koordinatorin Ganztag
- trifft sich vier Mal im Jahr, um den notwendigen Entwicklungsprozess zu steuern.
- Ziel und Wunsch der Steuergruppe, ist, dass die Benachteiligungen, die viele Kinder, die im Stadtteil aufwachsen, derzeit noch erfahren, zu kompensieren.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8AF585D7-9111-2E17-DF0A-D376CAA5F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="" xmlns:a16="http://schemas.microsoft.com/office/drawing/2014/main" id="{09C9C060-7A3D-9385-568D-F6E07C114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B341E0D6-E1B9-74E0-1079-4ED46273E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FD5392A9-5E61-3DB6-038A-01BA383EC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415B91E3-42DC-46F5-B886-AE374200D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79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3F8B8BCE-4F7A-1B80-6464-120C02547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68A40062-075D-9E3F-F7A4-00F45E43AF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85486A3F-654E-2BD8-83CA-8861FB201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119F9D41-3FE4-7B34-5A60-D1008B5A9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F1CFD08A-831B-4B88-679E-41FB1EE45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132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0D13E299-3262-1C19-F933-DA3A6E509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A9ECB517-B356-BD16-FF0F-B1F8DCFF22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6024B341-81CA-825B-501B-CCF0ECEE9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03C4A303-32C0-2379-5D7F-E5D777220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55C8C11D-1E21-6FE7-BD9F-6931F4C50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9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5D57E392-BC4D-42E3-803F-A6D8EFD4F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7B8AF22B-A92F-8720-81D5-9596020415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0E93C143-B318-2D5D-B3EF-C19B63434F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52D2F48D-B9E9-482B-73CA-F4D97E043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60D5FB86-913D-1CC1-40AB-4208A0B74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BEE57112-41E9-4D53-2AAC-197643763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303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6C944BAC-BD54-34B9-EF45-936E4540E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ECE3FBBB-8DB8-FE80-F523-735426F21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DABAB3D2-A83A-67DC-686A-6BA14AEBB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="" xmlns:a16="http://schemas.microsoft.com/office/drawing/2014/main" id="{86132406-8DE7-EB35-790B-0E815EBD7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089531DE-CB02-9301-F16C-70F1D484B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="" xmlns:a16="http://schemas.microsoft.com/office/drawing/2014/main" id="{AC72E391-DC75-5DDC-61D6-119BB4086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="" xmlns:a16="http://schemas.microsoft.com/office/drawing/2014/main" id="{1E6F3661-DF1E-5D4E-3ECC-35A66C095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="" xmlns:a16="http://schemas.microsoft.com/office/drawing/2014/main" id="{9CE68376-4BF0-2E75-D340-A273BF58E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662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09ED3530-A6E1-9FC6-EC46-B045DE78C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764FE9B7-2070-5A40-C0A9-41C899DB2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="" xmlns:a16="http://schemas.microsoft.com/office/drawing/2014/main" id="{F06B7253-73F9-D7E2-65C4-EDEC98FFE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="" xmlns:a16="http://schemas.microsoft.com/office/drawing/2014/main" id="{527602C2-816E-F889-09D5-45ED3FCA6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0507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="" xmlns:a16="http://schemas.microsoft.com/office/drawing/2014/main" id="{754B9A7B-153E-FC8F-9CCE-93A80F6D1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="" xmlns:a16="http://schemas.microsoft.com/office/drawing/2014/main" id="{903FE956-F51E-F2DD-DA7B-7B2D766DA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="" xmlns:a16="http://schemas.microsoft.com/office/drawing/2014/main" id="{68151588-BF85-3EC8-1B04-860AD04FB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43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850D7441-2E30-DE5B-A643-31BDB7415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A6044A5E-D1A3-B52C-2786-CCA63C5F1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="" xmlns:a16="http://schemas.microsoft.com/office/drawing/2014/main" id="{1FFE8926-22E7-8CC3-D9F9-08B103853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2964E3D3-1FEF-FD14-E9CC-D9EC54797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C5206084-61E8-59F5-AE92-6655ED9D9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7E560873-7629-2735-0495-A5DF01834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254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319BE168-8B62-C629-0FEF-5A28057A9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="" xmlns:a16="http://schemas.microsoft.com/office/drawing/2014/main" id="{979CCD44-887A-23A3-3E35-1463F0A647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="" xmlns:a16="http://schemas.microsoft.com/office/drawing/2014/main" id="{25FAB66B-9D98-4867-7747-7459C53C5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D015BAAD-C362-383F-3728-BA0462C53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30545E52-CFCD-98FA-4442-4B8C5F5B0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F03208E4-6A0F-60A3-6BD3-58A2F410C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115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A4BD70B4-C0DB-2294-8F89-5DEE5148A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="" xmlns:a16="http://schemas.microsoft.com/office/drawing/2014/main" id="{647CAAF1-5FC8-1284-D496-7E274DDCC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7333940C-580A-B01F-E0E6-025C88BFA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B737BD10-98F9-7989-72C3-3C252D41F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2BA7B38E-2C8A-8EB0-D043-8A5D4FB85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70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="" xmlns:a16="http://schemas.microsoft.com/office/drawing/2014/main" id="{17E4FBD5-C77D-A812-5C82-31D98BAB64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="" xmlns:a16="http://schemas.microsoft.com/office/drawing/2014/main" id="{6D6D6401-B670-5449-429E-F66E2B5462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5D70650E-AD7C-9F13-66E6-FE006D166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E61D-D431-422C-9764-11DAFE33AB63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4016AA52-3E0A-218A-3056-132C685F6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B1A3D71A-5A4C-92DB-D127-F540595DF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418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9B5DA"/>
            </a:gs>
            <a:gs pos="100000">
              <a:srgbClr val="BCDAED"/>
            </a:gs>
            <a:gs pos="68000">
              <a:schemeClr val="bg2">
                <a:shade val="100000"/>
                <a:hueMod val="100000"/>
                <a:satMod val="110000"/>
                <a:lumMod val="130000"/>
              </a:schemeClr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="" xmlns:a16="http://schemas.microsoft.com/office/drawing/2014/main" id="{424DE742-ADA7-192B-70FD-A489E10BE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28542E92-4CC5-84A4-4F12-A2CB712405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1B81CFE8-22EE-506E-5307-9430FC5CB5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05C8D9A6-97F5-D604-3130-B92769F8ED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7E7E803C-4AB6-C979-B992-52A904BA75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445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18/10/relationships/comments" Target="../comments/modernComment_109_AAB1492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 descr="Ein Bild, das Text, Schrift, Logo, Screenshot enthält.&#10;&#10;KI-generierte Inhalte können fehlerhaft sein.">
            <a:extLst>
              <a:ext uri="{FF2B5EF4-FFF2-40B4-BE49-F238E27FC236}">
                <a16:creationId xmlns="" xmlns:a16="http://schemas.microsoft.com/office/drawing/2014/main" id="{D2084DBA-1F4F-B3D8-97E2-97539E673F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10477" r="463" b="55782"/>
          <a:stretch/>
        </p:blipFill>
        <p:spPr>
          <a:xfrm>
            <a:off x="973157" y="1238024"/>
            <a:ext cx="10245685" cy="4912519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="" xmlns:a16="http://schemas.microsoft.com/office/drawing/2014/main" id="{10FCF6F8-65A7-ED95-61D6-011DCD0ACD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822" t="2439" r="10070" b="-1550"/>
          <a:stretch/>
        </p:blipFill>
        <p:spPr>
          <a:xfrm>
            <a:off x="8181476" y="2075081"/>
            <a:ext cx="2637320" cy="27078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3299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AGENDA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02187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Begrüßung 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Kurzbericht über den Sachstand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Impulse aus dem Quartier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Workshop Phase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Vorstellung der Ergebnisse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Ausblick und Abschluss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18249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Begrüßung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1938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Sachstand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897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Steuergruppe Kindheit im Quartier (</a:t>
            </a:r>
            <a:r>
              <a:rPr lang="de-D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KiQ</a:t>
            </a:r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10810461" cy="4802187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Regelmäßiger Austausch und Koordination der beteiligten </a:t>
            </a:r>
            <a:r>
              <a:rPr lang="de-DE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Akteur_innen</a:t>
            </a: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 Quartier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Was brauchen die Kinder in Fechenheim, um eine gelungene Kindheit zu erleben?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Austausch über bisherige und zukünftige Angebote im Quartier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r>
              <a:rPr lang="de-DE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Generierung und Verteilung von Ressourcen (z.B. Raum, Personal)</a:t>
            </a:r>
          </a:p>
          <a:p>
            <a:pPr lvl="1">
              <a:lnSpc>
                <a:spcPct val="120000"/>
              </a:lnSpc>
              <a:buFont typeface="Wingdings" panose="05000000000000000000" pitchFamily="2" charset="2"/>
              <a:buChar char="à"/>
            </a:pPr>
            <a:endParaRPr lang="de-DE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Steuerung und Planung eines gelungenen Ganztags-Quartiers-Konzeptes</a:t>
            </a: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de-DE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Wir suchen noch kreative Köpfe, die Lust haben, mitzugestalten!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3745317"/>
      </p:ext>
    </p:extLst>
  </p:cSld>
  <p:clrMapOvr>
    <a:masterClrMapping/>
  </p:clrMapOvr>
  <p:extLst mod="1">
    <p:ext uri="{6950BFC3-D8DA-4A85-94F7-54DA5524770B}">
      <p188:commentRel xmlns="" xmlns:p188="http://schemas.microsoft.com/office/powerpoint/2018/8/main" r:id="rId3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Iststand</a:t>
            </a:r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Schuljahr 25/26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nhaltsplatzhalter 5">
            <a:extLst>
              <a:ext uri="{FF2B5EF4-FFF2-40B4-BE49-F238E27FC236}">
                <a16:creationId xmlns="" xmlns:a16="http://schemas.microsoft.com/office/drawing/2014/main" id="{7A759F9A-2441-6ACE-9839-FDC5439994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073097" y="1690688"/>
            <a:ext cx="3280702" cy="4802187"/>
          </a:xfrm>
          <a:noFill/>
          <a:ln>
            <a:noFill/>
          </a:ln>
          <a:effectLst>
            <a:softEdge rad="31750"/>
          </a:effectLst>
        </p:spPr>
      </p:pic>
      <p:sp>
        <p:nvSpPr>
          <p:cNvPr id="6" name="Textfeld 5">
            <a:extLst>
              <a:ext uri="{FF2B5EF4-FFF2-40B4-BE49-F238E27FC236}">
                <a16:creationId xmlns="" xmlns:a16="http://schemas.microsoft.com/office/drawing/2014/main" id="{B437DC21-159B-11A3-C3E0-83333C273281}"/>
              </a:ext>
            </a:extLst>
          </p:cNvPr>
          <p:cNvSpPr txBox="1"/>
          <p:nvPr/>
        </p:nvSpPr>
        <p:spPr>
          <a:xfrm>
            <a:off x="624118" y="1690688"/>
            <a:ext cx="738343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Unterrichtsbeginn mit offenem Anfang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Unterricht in Blöcken à 80 Minuten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Nach Unterrichtsende: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Kinder gehen nach Hause (nicht Paktkinder)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Paktkinder gehen in die Nachmittagsbetreuung: Horte, </a:t>
            </a:r>
            <a:r>
              <a:rPr lang="de-DE" sz="2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SchulB</a:t>
            </a: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Schülerladen etc.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 13:40 </a:t>
            </a:r>
            <a:r>
              <a:rPr lang="de-DE" sz="2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Uhr Förderangebote </a:t>
            </a:r>
            <a:endParaRPr lang="de-DE" sz="2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Arbeitsplaninsel, Intensivkurse, Herkunft sprachlicher Unterricht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Inkl. Überbrückungsangebote mit Mittagessen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 14:30 Uhr AGs am Nachmittag (für alle Kinder offen)</a:t>
            </a:r>
          </a:p>
        </p:txBody>
      </p:sp>
    </p:spTree>
    <p:extLst>
      <p:ext uri="{BB962C8B-B14F-4D97-AF65-F5344CB8AC3E}">
        <p14:creationId xmlns:p14="http://schemas.microsoft.com/office/powerpoint/2010/main" val="2284315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Iststand</a:t>
            </a:r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Unser AG-Angebote 2025/26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7498" y="3576901"/>
            <a:ext cx="5080221" cy="927421"/>
          </a:xfrm>
        </p:spPr>
        <p:txBody>
          <a:bodyPr/>
          <a:lstStyle/>
          <a:p>
            <a:pPr marL="0" indent="0">
              <a:buNone/>
            </a:pPr>
            <a:endParaRPr lang="de-DE" dirty="0">
              <a:solidFill>
                <a:srgbClr val="002060"/>
              </a:solidFill>
            </a:endParaRPr>
          </a:p>
        </p:txBody>
      </p:sp>
      <p:pic>
        <p:nvPicPr>
          <p:cNvPr id="31" name="Grafik 30">
            <a:extLst>
              <a:ext uri="{FF2B5EF4-FFF2-40B4-BE49-F238E27FC236}">
                <a16:creationId xmlns="" xmlns:a16="http://schemas.microsoft.com/office/drawing/2014/main" id="{C7CAE12F-C3D6-CC98-C837-85FA1163BB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907" y="2452097"/>
            <a:ext cx="11728186" cy="363866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866970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Herausforderungen – Schuljahr 26/27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10810461" cy="4802187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Umsetzung des Pakts für den Ganztag </a:t>
            </a:r>
          </a:p>
          <a:p>
            <a:pPr lvl="1">
              <a:lnSpc>
                <a:spcPct val="120000"/>
              </a:lnSpc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Frankfurter Modell</a:t>
            </a:r>
          </a:p>
          <a:p>
            <a:pPr lvl="1">
              <a:lnSpc>
                <a:spcPct val="120000"/>
              </a:lnSpc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Kernzeiten 7:30 – 14:30 Uhr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Zuständigkeit Schule</a:t>
            </a:r>
          </a:p>
          <a:p>
            <a:pPr marL="1828800" lvl="4" indent="0">
              <a:lnSpc>
                <a:spcPct val="120000"/>
              </a:lnSpc>
              <a:buNone/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12:00 – 17:00 Uhr   Zuständigkeit Träger der Nachmittagsbetreuung</a:t>
            </a:r>
          </a:p>
          <a:p>
            <a:pPr marL="1828800" lvl="4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de-DE" sz="3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de-DE" sz="3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Unsere </a:t>
            </a:r>
            <a:r>
              <a:rPr lang="de-DE" sz="3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Herausforderungen</a:t>
            </a:r>
          </a:p>
          <a:p>
            <a:pPr>
              <a:lnSpc>
                <a:spcPct val="120000"/>
              </a:lnSpc>
            </a:pP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Bildungs- und Chancengleichheit </a:t>
            </a: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bewahren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Mittagpause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Förderangebote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Individualisiertes und kompetenzorientiertes Lernen</a:t>
            </a:r>
          </a:p>
          <a:p>
            <a:pPr>
              <a:lnSpc>
                <a:spcPct val="120000"/>
              </a:lnSpc>
            </a:pP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Viele unterschiedliche </a:t>
            </a:r>
            <a:r>
              <a:rPr lang="de-DE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Akteur_innen</a:t>
            </a: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(Schule – Einrichtungen – Kooperationspartner)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42443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Herausforderungen – Schuljahr 26/27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3429000"/>
            <a:ext cx="9887147" cy="280504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Neues Zeit- und Strukturmodell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Unterrichtszeiten /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Pausen- und Erholungszeiten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Zusammenspiel aus formellem und informellem Lernen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Kopf-Hoch AGs im Quartier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im Stadtteil koordinierte Lernzeiten</a:t>
            </a: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Pfeil: nach unten 6">
            <a:extLst>
              <a:ext uri="{FF2B5EF4-FFF2-40B4-BE49-F238E27FC236}">
                <a16:creationId xmlns="" xmlns:a16="http://schemas.microsoft.com/office/drawing/2014/main" id="{38BE60B2-679A-34C2-417A-7AC4E1D9B43A}"/>
              </a:ext>
            </a:extLst>
          </p:cNvPr>
          <p:cNvSpPr/>
          <p:nvPr/>
        </p:nvSpPr>
        <p:spPr>
          <a:xfrm>
            <a:off x="5515554" y="1690688"/>
            <a:ext cx="1160890" cy="1425271"/>
          </a:xfrm>
          <a:prstGeom prst="downArrow">
            <a:avLst/>
          </a:prstGeom>
          <a:solidFill>
            <a:srgbClr val="59ACE0"/>
          </a:solidFill>
          <a:ln>
            <a:solidFill>
              <a:srgbClr val="59ACE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7644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Impulse aus dem Quartier 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81919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Laterna</a:t>
            </a:r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Magica</a:t>
            </a:r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222" y="1928553"/>
            <a:ext cx="6125154" cy="3925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Inhaltsplatzhalter 3">
            <a:extLst>
              <a:ext uri="{FF2B5EF4-FFF2-40B4-BE49-F238E27FC236}">
                <a16:creationId xmlns=""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568" y="1343862"/>
            <a:ext cx="10810461" cy="55141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Kunst- und </a:t>
            </a: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Sprachprojekt an der </a:t>
            </a:r>
            <a:r>
              <a:rPr lang="de-DE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Freiligrathschule</a:t>
            </a: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 Heesen</a:t>
            </a:r>
          </a:p>
        </p:txBody>
      </p:sp>
    </p:spTree>
    <p:extLst>
      <p:ext uri="{BB962C8B-B14F-4D97-AF65-F5344CB8AC3E}">
        <p14:creationId xmlns:p14="http://schemas.microsoft.com/office/powerpoint/2010/main" val="641074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Theaterprojekt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2912" y="2257107"/>
            <a:ext cx="5087389" cy="3815542"/>
          </a:xfrm>
          <a:prstGeom prst="rect">
            <a:avLst/>
          </a:prstGeom>
        </p:spPr>
      </p:pic>
      <p:pic>
        <p:nvPicPr>
          <p:cNvPr id="8" name="Grafik 7" descr="Ein Bild, das Person, Kleidung, Im Haus, Boden enthält.&#10;&#10;KI-generierte Inhalte können fehlerhaft sein.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49" b="16876"/>
          <a:stretch/>
        </p:blipFill>
        <p:spPr bwMode="auto">
          <a:xfrm>
            <a:off x="6754785" y="1621183"/>
            <a:ext cx="3883401" cy="508739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Inhaltsplatzhalter 3">
            <a:extLst>
              <a:ext uri="{FF2B5EF4-FFF2-40B4-BE49-F238E27FC236}">
                <a16:creationId xmlns=""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568" y="1197033"/>
            <a:ext cx="10810461" cy="566096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Valerie v. </a:t>
            </a:r>
            <a:r>
              <a:rPr lang="de-DE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Klaß</a:t>
            </a: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025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Klimabildungslandschaft</a:t>
            </a:r>
            <a:b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094" y="1429790"/>
            <a:ext cx="9873494" cy="4904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Inhaltsplatzhalter 3">
            <a:extLst>
              <a:ext uri="{FF2B5EF4-FFF2-40B4-BE49-F238E27FC236}">
                <a16:creationId xmlns="" xmlns:a16="http://schemas.microsoft.com/office/drawing/2014/main" id="{A713451E-D111-FE6F-49EE-8B372FF49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568" y="1014153"/>
            <a:ext cx="10810461" cy="584384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de-DE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Marlene Haas</a:t>
            </a: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de-DE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123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Nachmittagsfreu(n)de</a:t>
            </a:r>
            <a:endParaRPr lang="de-D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hteck 3"/>
          <p:cNvSpPr/>
          <p:nvPr/>
        </p:nvSpPr>
        <p:spPr>
          <a:xfrm>
            <a:off x="4990997" y="1424080"/>
            <a:ext cx="1877502" cy="3942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de-DE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Naoual</a:t>
            </a: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Alyarrudi</a:t>
            </a: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517" y="1937068"/>
            <a:ext cx="6700462" cy="4497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8436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Workshop Phase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2091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Workshops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1461156"/>
            <a:ext cx="9887147" cy="47728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Ablauf: 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Vorstellung der Themen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Zuordnung und Start der Arbeitsphase I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Wechselmöglichkeit in der Halbzeit </a:t>
            </a:r>
          </a:p>
          <a:p>
            <a:pPr marL="514350" indent="-514350">
              <a:buAutoNum type="arabicPeriod"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Start der Arbeitsphase II</a:t>
            </a:r>
          </a:p>
          <a:p>
            <a:pPr marL="0" indent="0">
              <a:buNone/>
            </a:pPr>
            <a:endParaRPr lang="de-DE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Kurze Vorstellung der Ergebnisse </a:t>
            </a:r>
            <a:r>
              <a:rPr lang="de-DE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14350" indent="-514350">
              <a:buAutoNum type="arabicPeriod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6617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 tIns="36000" bIns="36000">
            <a:normAutofit/>
          </a:bodyPr>
          <a:lstStyle/>
          <a:p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Workshops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E6899FBA-4C00-87FD-1001-E51AAF0CA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2426" y="1461156"/>
            <a:ext cx="10601770" cy="4772890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Räume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Nutzung </a:t>
            </a:r>
            <a:endParaRPr lang="de-D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Angebote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Projekte </a:t>
            </a:r>
            <a:endParaRPr lang="de-D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Kommunikation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Beteiligung in der Gruppe des Plenums 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Mittagessen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Ernährung im Ganztag 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Lernen </a:t>
            </a:r>
            <a:r>
              <a:rPr lang="de-D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 </a:t>
            </a:r>
            <a:r>
              <a:rPr lang="de-DE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Ganztag</a:t>
            </a: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de-D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6380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Vorstellung der Ergebnisse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5673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7E5346B8-1D6E-6BA5-BA32-1EA26336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63606"/>
            <a:ext cx="10515600" cy="930787"/>
          </a:xfrm>
          <a:solidFill>
            <a:srgbClr val="002060">
              <a:alpha val="80000"/>
            </a:srgbClr>
          </a:solidFill>
          <a:ln>
            <a:noFill/>
          </a:ln>
        </p:spPr>
        <p:txBody>
          <a:bodyPr tIns="36000" bIns="36000">
            <a:norm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 Ausblick und Abschluss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="" xmlns:a16="http://schemas.microsoft.com/office/drawing/2014/main" id="{CDABD134-891B-9D1F-465F-C3E9ED19606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822" t="2439" r="10070" b="-1550"/>
          <a:stretch/>
        </p:blipFill>
        <p:spPr>
          <a:xfrm>
            <a:off x="10638186" y="151689"/>
            <a:ext cx="1431227" cy="14694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3211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340</Words>
  <Application>Microsoft Office PowerPoint</Application>
  <PresentationFormat>Benutzerdefiniert</PresentationFormat>
  <Paragraphs>91</Paragraphs>
  <Slides>19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0" baseType="lpstr">
      <vt:lpstr>Office</vt:lpstr>
      <vt:lpstr>PowerPoint-Präsentation</vt:lpstr>
      <vt:lpstr>AGENDA</vt:lpstr>
      <vt:lpstr>1. Begrüßung</vt:lpstr>
      <vt:lpstr>2. Sachstand</vt:lpstr>
      <vt:lpstr>Steuergruppe Kindheit im Quartier (KiQ)</vt:lpstr>
      <vt:lpstr>Iststand - Schuljahr 25/26</vt:lpstr>
      <vt:lpstr>Iststand – Unser AG-Angebote 2025/26</vt:lpstr>
      <vt:lpstr>Herausforderungen – Schuljahr 26/27</vt:lpstr>
      <vt:lpstr>Herausforderungen – Schuljahr 26/27</vt:lpstr>
      <vt:lpstr>3. Impulse aus dem Quartier </vt:lpstr>
      <vt:lpstr>Laterna Magica  </vt:lpstr>
      <vt:lpstr>Theaterprojekt</vt:lpstr>
      <vt:lpstr>Klimabildungslandschaft </vt:lpstr>
      <vt:lpstr>Nachmittagsfreu(n)de</vt:lpstr>
      <vt:lpstr>4. Workshop Phase</vt:lpstr>
      <vt:lpstr>Workshops</vt:lpstr>
      <vt:lpstr>Workshops</vt:lpstr>
      <vt:lpstr>5. Vorstellung der Ergebnisse</vt:lpstr>
      <vt:lpstr>6. Ausblick und Abschluss</vt:lpstr>
    </vt:vector>
  </TitlesOfParts>
  <Company>Stadt Frankfurt am Main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Weigel, Meike</dc:creator>
  <cp:lastModifiedBy>Marius</cp:lastModifiedBy>
  <cp:revision>16</cp:revision>
  <dcterms:created xsi:type="dcterms:W3CDTF">2026-02-10T11:24:00Z</dcterms:created>
  <dcterms:modified xsi:type="dcterms:W3CDTF">2026-03-17T20:21:38Z</dcterms:modified>
</cp:coreProperties>
</file>