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8" r:id="rId4"/>
  </p:sldMasterIdLst>
  <p:notesMasterIdLst>
    <p:notesMasterId r:id="rId9"/>
  </p:notesMasterIdLst>
  <p:sldIdLst>
    <p:sldId id="3825" r:id="rId5"/>
    <p:sldId id="3826" r:id="rId6"/>
    <p:sldId id="3792" r:id="rId7"/>
    <p:sldId id="379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00" userDrawn="1">
          <p15:clr>
            <a:srgbClr val="A4A3A4"/>
          </p15:clr>
        </p15:guide>
        <p15:guide id="2" orient="horz" pos="3408" userDrawn="1">
          <p15:clr>
            <a:srgbClr val="A4A3A4"/>
          </p15:clr>
        </p15:guide>
        <p15:guide id="3" pos="6936" userDrawn="1">
          <p15:clr>
            <a:srgbClr val="A4A3A4"/>
          </p15:clr>
        </p15:guide>
        <p15:guide id="4" pos="744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5" autoAdjust="0"/>
    <p:restoredTop sz="94660"/>
  </p:normalViewPr>
  <p:slideViewPr>
    <p:cSldViewPr snapToGrid="0">
      <p:cViewPr varScale="1">
        <p:scale>
          <a:sx n="91" d="100"/>
          <a:sy n="91" d="100"/>
        </p:scale>
        <p:origin x="84" y="105"/>
      </p:cViewPr>
      <p:guideLst>
        <p:guide orient="horz" pos="1200"/>
        <p:guide orient="horz" pos="3408"/>
        <p:guide pos="6936"/>
        <p:guide pos="74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8/10/relationships/authors" Target="authors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elanie Larsen" userId="7f190680-d314-47e6-8b32-3b6e1cff2dd1" providerId="ADAL" clId="{0911F03C-5F70-4C7E-96BD-67F69597062F}"/>
    <pc:docChg chg="modSld">
      <pc:chgData name="Melanie Larsen" userId="7f190680-d314-47e6-8b32-3b6e1cff2dd1" providerId="ADAL" clId="{0911F03C-5F70-4C7E-96BD-67F69597062F}" dt="2024-12-11T19:17:56.288" v="432" actId="20577"/>
      <pc:docMkLst>
        <pc:docMk/>
      </pc:docMkLst>
      <pc:sldChg chg="modSp mod">
        <pc:chgData name="Melanie Larsen" userId="7f190680-d314-47e6-8b32-3b6e1cff2dd1" providerId="ADAL" clId="{0911F03C-5F70-4C7E-96BD-67F69597062F}" dt="2024-12-11T19:17:56.288" v="432" actId="20577"/>
        <pc:sldMkLst>
          <pc:docMk/>
          <pc:sldMk cId="3927950662" sldId="3792"/>
        </pc:sldMkLst>
        <pc:graphicFrameChg chg="modGraphic">
          <ac:chgData name="Melanie Larsen" userId="7f190680-d314-47e6-8b32-3b6e1cff2dd1" providerId="ADAL" clId="{0911F03C-5F70-4C7E-96BD-67F69597062F}" dt="2024-12-11T19:17:56.288" v="432" actId="20577"/>
          <ac:graphicFrameMkLst>
            <pc:docMk/>
            <pc:sldMk cId="3927950662" sldId="3792"/>
            <ac:graphicFrameMk id="6" creationId="{FE03FD29-2ABD-4741-B4AC-4F72BFB14A56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7BA811-8917-4F1D-B22F-E96045BFA4E0}" type="datetimeFigureOut">
              <a:rPr lang="en-US" smtClean="0"/>
              <a:t>12/11/2024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0C6A29-4676-420C-BBE3-ACC2B80F64D4}" type="slidenum">
              <a:rPr lang="en-US" smtClean="0"/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45970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13">
            <a:extLst>
              <a:ext uri="{FF2B5EF4-FFF2-40B4-BE49-F238E27FC236}">
                <a16:creationId xmlns:a16="http://schemas.microsoft.com/office/drawing/2014/main" id="{FCE00AC6-1AA1-42D9-83DD-4C308C3F9322}"/>
              </a:ext>
            </a:extLst>
          </p:cNvPr>
          <p:cNvSpPr/>
          <p:nvPr userDrawn="1"/>
        </p:nvSpPr>
        <p:spPr>
          <a:xfrm>
            <a:off x="4000500" y="1087403"/>
            <a:ext cx="8191500" cy="5770597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5319A315-F756-49EC-8181-0EC3F0A37B09}"/>
              </a:ext>
            </a:extLst>
          </p:cNvPr>
          <p:cNvCxnSpPr>
            <a:cxnSpLocks/>
          </p:cNvCxnSpPr>
          <p:nvPr userDrawn="1"/>
        </p:nvCxnSpPr>
        <p:spPr>
          <a:xfrm>
            <a:off x="406241" y="183933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60F3E26-F530-48F5-983F-9DCFF41D4F39}"/>
              </a:ext>
            </a:extLst>
          </p:cNvPr>
          <p:cNvSpPr/>
          <p:nvPr userDrawn="1"/>
        </p:nvSpPr>
        <p:spPr>
          <a:xfrm>
            <a:off x="5292348" y="1"/>
            <a:ext cx="2279742" cy="1267785"/>
          </a:xfrm>
          <a:custGeom>
            <a:avLst/>
            <a:gdLst>
              <a:gd name="connsiteX0" fmla="*/ 0 w 2279742"/>
              <a:gd name="connsiteY0" fmla="*/ 0 h 1267785"/>
              <a:gd name="connsiteX1" fmla="*/ 138700 w 2279742"/>
              <a:gd name="connsiteY1" fmla="*/ 0 h 1267785"/>
              <a:gd name="connsiteX2" fmla="*/ 138700 w 2279742"/>
              <a:gd name="connsiteY2" fmla="*/ 1078193 h 1267785"/>
              <a:gd name="connsiteX3" fmla="*/ 2002733 w 2279742"/>
              <a:gd name="connsiteY3" fmla="*/ 0 h 1267785"/>
              <a:gd name="connsiteX4" fmla="*/ 2279742 w 2279742"/>
              <a:gd name="connsiteY4" fmla="*/ 0 h 1267785"/>
              <a:gd name="connsiteX5" fmla="*/ 104026 w 2279742"/>
              <a:gd name="connsiteY5" fmla="*/ 1258503 h 1267785"/>
              <a:gd name="connsiteX6" fmla="*/ 69351 w 2279742"/>
              <a:gd name="connsiteY6" fmla="*/ 1267785 h 1267785"/>
              <a:gd name="connsiteX7" fmla="*/ 0 w 2279742"/>
              <a:gd name="connsiteY7" fmla="*/ 1198436 h 1267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79742" h="1267785">
                <a:moveTo>
                  <a:pt x="0" y="0"/>
                </a:moveTo>
                <a:lnTo>
                  <a:pt x="138700" y="0"/>
                </a:lnTo>
                <a:lnTo>
                  <a:pt x="138700" y="1078193"/>
                </a:lnTo>
                <a:lnTo>
                  <a:pt x="2002733" y="0"/>
                </a:lnTo>
                <a:lnTo>
                  <a:pt x="2279742" y="0"/>
                </a:lnTo>
                <a:lnTo>
                  <a:pt x="104026" y="1258503"/>
                </a:lnTo>
                <a:cubicBezTo>
                  <a:pt x="93484" y="1264595"/>
                  <a:pt x="81523" y="1267796"/>
                  <a:pt x="69351" y="1267785"/>
                </a:cubicBezTo>
                <a:cubicBezTo>
                  <a:pt x="31049" y="1267785"/>
                  <a:pt x="0" y="1236737"/>
                  <a:pt x="0" y="1198436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5C97701E-DAF9-4174-AA91-DA203CD27D6A}"/>
              </a:ext>
            </a:extLst>
          </p:cNvPr>
          <p:cNvSpPr/>
          <p:nvPr userDrawn="1"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F765374-1A4B-41DC-9E75-A95A6C655328}"/>
              </a:ext>
            </a:extLst>
          </p:cNvPr>
          <p:cNvSpPr/>
          <p:nvPr userDrawn="1"/>
        </p:nvSpPr>
        <p:spPr>
          <a:xfrm>
            <a:off x="1569044" y="514898"/>
            <a:ext cx="2393351" cy="2328423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7618DB8E-B14E-42E2-B454-6F4F36A8A9D9}"/>
              </a:ext>
            </a:extLst>
          </p:cNvPr>
          <p:cNvSpPr/>
          <p:nvPr userDrawn="1"/>
        </p:nvSpPr>
        <p:spPr>
          <a:xfrm flipH="1">
            <a:off x="0" y="2949740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97666F55-03F1-4D18-9653-0F360E127A7E}"/>
              </a:ext>
            </a:extLst>
          </p:cNvPr>
          <p:cNvSpPr/>
          <p:nvPr userDrawn="1"/>
        </p:nvSpPr>
        <p:spPr>
          <a:xfrm rot="16200000">
            <a:off x="1539683" y="4203427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743200"/>
            <a:ext cx="6592824" cy="2386584"/>
          </a:xfrm>
        </p:spPr>
        <p:txBody>
          <a:bodyPr anchor="b"/>
          <a:lstStyle>
            <a:lvl1pPr algn="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93208" y="5221224"/>
            <a:ext cx="6592824" cy="996696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415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AFA665D7-34D0-4262-B345-9B1A1BA8DA17}"/>
              </a:ext>
            </a:extLst>
          </p:cNvPr>
          <p:cNvSpPr/>
          <p:nvPr userDrawn="1"/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39ECC553-79E5-4B14-89C9-4DAD2B1021B1}"/>
              </a:ext>
            </a:extLst>
          </p:cNvPr>
          <p:cNvSpPr/>
          <p:nvPr userDrawn="1"/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55797934-7E2B-4F94-89C4-0279413FF821}"/>
              </a:ext>
            </a:extLst>
          </p:cNvPr>
          <p:cNvSpPr/>
          <p:nvPr userDrawn="1"/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0432" y="1399032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88152" y="1527048"/>
            <a:ext cx="5111496" cy="3931920"/>
          </a:xfrm>
        </p:spPr>
        <p:txBody>
          <a:bodyPr anchor="ctr"/>
          <a:lstStyle>
            <a:lvl1pPr marL="0" indent="0">
              <a:buNone/>
              <a:defRPr/>
            </a:lvl1pPr>
            <a:lvl2pPr marL="228600">
              <a:defRPr/>
            </a:lvl2pPr>
            <a:lvl3pPr marL="457200">
              <a:defRPr/>
            </a:lvl3pPr>
            <a:lvl4pPr>
              <a:buNone/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3944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 small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>
            <a:extLst>
              <a:ext uri="{FF2B5EF4-FFF2-40B4-BE49-F238E27FC236}">
                <a16:creationId xmlns:a16="http://schemas.microsoft.com/office/drawing/2014/main" id="{5A614E3F-4FB2-4152-A59C-941C908D7B0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200479" y="1150210"/>
            <a:ext cx="2207046" cy="2204178"/>
          </a:xfrm>
          <a:custGeom>
            <a:avLst/>
            <a:gdLst>
              <a:gd name="connsiteX0" fmla="*/ 1098749 w 2207046"/>
              <a:gd name="connsiteY0" fmla="*/ 0 h 2204178"/>
              <a:gd name="connsiteX1" fmla="*/ 2201707 w 2207046"/>
              <a:gd name="connsiteY1" fmla="*/ 995326 h 2204178"/>
              <a:gd name="connsiteX2" fmla="*/ 2207046 w 2207046"/>
              <a:gd name="connsiteY2" fmla="*/ 1101058 h 2204178"/>
              <a:gd name="connsiteX3" fmla="*/ 2207046 w 2207046"/>
              <a:gd name="connsiteY3" fmla="*/ 1116306 h 2204178"/>
              <a:gd name="connsiteX4" fmla="*/ 2201707 w 2207046"/>
              <a:gd name="connsiteY4" fmla="*/ 1222039 h 2204178"/>
              <a:gd name="connsiteX5" fmla="*/ 1322187 w 2207046"/>
              <a:gd name="connsiteY5" fmla="*/ 2194840 h 2204178"/>
              <a:gd name="connsiteX6" fmla="*/ 1260999 w 2207046"/>
              <a:gd name="connsiteY6" fmla="*/ 2204178 h 2204178"/>
              <a:gd name="connsiteX7" fmla="*/ 936500 w 2207046"/>
              <a:gd name="connsiteY7" fmla="*/ 2204178 h 2204178"/>
              <a:gd name="connsiteX8" fmla="*/ 875311 w 2207046"/>
              <a:gd name="connsiteY8" fmla="*/ 2194840 h 2204178"/>
              <a:gd name="connsiteX9" fmla="*/ 12592 w 2207046"/>
              <a:gd name="connsiteY9" fmla="*/ 1332120 h 2204178"/>
              <a:gd name="connsiteX10" fmla="*/ 0 w 2207046"/>
              <a:gd name="connsiteY10" fmla="*/ 1249617 h 2204178"/>
              <a:gd name="connsiteX11" fmla="*/ 0 w 2207046"/>
              <a:gd name="connsiteY11" fmla="*/ 967747 h 2204178"/>
              <a:gd name="connsiteX12" fmla="*/ 12592 w 2207046"/>
              <a:gd name="connsiteY12" fmla="*/ 885244 h 2204178"/>
              <a:gd name="connsiteX13" fmla="*/ 1098749 w 2207046"/>
              <a:gd name="connsiteY13" fmla="*/ 0 h 22041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207046" h="2204178">
                <a:moveTo>
                  <a:pt x="1098749" y="0"/>
                </a:moveTo>
                <a:cubicBezTo>
                  <a:pt x="1672788" y="0"/>
                  <a:pt x="2144931" y="436266"/>
                  <a:pt x="2201707" y="995326"/>
                </a:cubicBezTo>
                <a:lnTo>
                  <a:pt x="2207046" y="1101058"/>
                </a:lnTo>
                <a:lnTo>
                  <a:pt x="2207046" y="1116306"/>
                </a:lnTo>
                <a:lnTo>
                  <a:pt x="2201707" y="1222039"/>
                </a:lnTo>
                <a:cubicBezTo>
                  <a:pt x="2152501" y="1706557"/>
                  <a:pt x="1791308" y="2098844"/>
                  <a:pt x="1322187" y="2194840"/>
                </a:cubicBezTo>
                <a:lnTo>
                  <a:pt x="1260999" y="2204178"/>
                </a:lnTo>
                <a:lnTo>
                  <a:pt x="936500" y="2204178"/>
                </a:lnTo>
                <a:lnTo>
                  <a:pt x="875311" y="2194840"/>
                </a:lnTo>
                <a:cubicBezTo>
                  <a:pt x="442276" y="2106228"/>
                  <a:pt x="101204" y="1765156"/>
                  <a:pt x="12592" y="1332120"/>
                </a:cubicBezTo>
                <a:lnTo>
                  <a:pt x="0" y="1249617"/>
                </a:lnTo>
                <a:lnTo>
                  <a:pt x="0" y="967747"/>
                </a:lnTo>
                <a:lnTo>
                  <a:pt x="12592" y="885244"/>
                </a:lnTo>
                <a:cubicBezTo>
                  <a:pt x="115972" y="380036"/>
                  <a:pt x="562980" y="0"/>
                  <a:pt x="109874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A1F486A-F545-4642-B1CB-5356704413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44632" y="2579683"/>
            <a:ext cx="3096807" cy="3096807"/>
          </a:xfrm>
          <a:custGeom>
            <a:avLst/>
            <a:gdLst>
              <a:gd name="connsiteX0" fmla="*/ 1548404 w 3096807"/>
              <a:gd name="connsiteY0" fmla="*/ 0 h 3096807"/>
              <a:gd name="connsiteX1" fmla="*/ 3096807 w 3096807"/>
              <a:gd name="connsiteY1" fmla="*/ 1548404 h 3096807"/>
              <a:gd name="connsiteX2" fmla="*/ 1548404 w 3096807"/>
              <a:gd name="connsiteY2" fmla="*/ 3096807 h 3096807"/>
              <a:gd name="connsiteX3" fmla="*/ 0 w 3096807"/>
              <a:gd name="connsiteY3" fmla="*/ 1548404 h 3096807"/>
              <a:gd name="connsiteX4" fmla="*/ 1548404 w 3096807"/>
              <a:gd name="connsiteY4" fmla="*/ 0 h 30968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096807" h="3096807">
                <a:moveTo>
                  <a:pt x="1548404" y="0"/>
                </a:moveTo>
                <a:cubicBezTo>
                  <a:pt x="2403564" y="0"/>
                  <a:pt x="3096807" y="693243"/>
                  <a:pt x="3096807" y="1548404"/>
                </a:cubicBezTo>
                <a:cubicBezTo>
                  <a:pt x="3096807" y="2403564"/>
                  <a:pt x="2403564" y="3096807"/>
                  <a:pt x="1548404" y="3096807"/>
                </a:cubicBezTo>
                <a:cubicBezTo>
                  <a:pt x="693243" y="3096807"/>
                  <a:pt x="0" y="2403564"/>
                  <a:pt x="0" y="1548404"/>
                </a:cubicBezTo>
                <a:cubicBezTo>
                  <a:pt x="0" y="693243"/>
                  <a:pt x="693243" y="0"/>
                  <a:pt x="1548404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4"/>
            <a:ext cx="58064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825625"/>
            <a:ext cx="5806440" cy="4352544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buNone/>
              <a:defRPr sz="2400"/>
            </a:lvl1pPr>
            <a:lvl2pPr marL="228600">
              <a:lnSpc>
                <a:spcPct val="110000"/>
              </a:lnSpc>
              <a:defRPr sz="2000"/>
            </a:lvl2pPr>
            <a:lvl3pPr marL="457200">
              <a:lnSpc>
                <a:spcPct val="110000"/>
              </a:lnSpc>
              <a:defRPr sz="1800"/>
            </a:lvl3pPr>
            <a:lvl4pPr marL="685800">
              <a:lnSpc>
                <a:spcPct val="110000"/>
              </a:lnSpc>
              <a:defRPr sz="1600"/>
            </a:lvl4pPr>
            <a:lvl5pPr>
              <a:lnSpc>
                <a:spcPct val="110000"/>
              </a:lnSpc>
              <a:defRPr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E8E71C73-7BAD-4838-88C1-42E045A9D179}"/>
              </a:ext>
            </a:extLst>
          </p:cNvPr>
          <p:cNvSpPr/>
          <p:nvPr userDrawn="1"/>
        </p:nvSpPr>
        <p:spPr>
          <a:xfrm>
            <a:off x="10249620" y="1555068"/>
            <a:ext cx="819303" cy="79707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4560922-5803-412D-880B-065E75DCBC0A}"/>
              </a:ext>
            </a:extLst>
          </p:cNvPr>
          <p:cNvSpPr/>
          <p:nvPr userDrawn="1"/>
        </p:nvSpPr>
        <p:spPr>
          <a:xfrm>
            <a:off x="7590089" y="4034393"/>
            <a:ext cx="876704" cy="876704"/>
          </a:xfrm>
          <a:prstGeom prst="rect">
            <a:avLst/>
          </a:prstGeom>
          <a:noFill/>
          <a:ln w="127000">
            <a:solidFill>
              <a:schemeClr val="accent6"/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0839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200EACD1-D216-4037-8AFF-80CF273586DF}"/>
              </a:ext>
            </a:extLst>
          </p:cNvPr>
          <p:cNvSpPr/>
          <p:nvPr userDrawn="1"/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F941DE04-3FEA-4A57-B200-F9F6A765C792}"/>
              </a:ext>
            </a:extLst>
          </p:cNvPr>
          <p:cNvSpPr/>
          <p:nvPr userDrawn="1"/>
        </p:nvSpPr>
        <p:spPr>
          <a:xfrm rot="9222429" flipV="1">
            <a:off x="2494119" y="-28502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565C7B4-4152-4548-A771-EB148A028FDB}"/>
              </a:ext>
            </a:extLst>
          </p:cNvPr>
          <p:cNvSpPr/>
          <p:nvPr userDrawn="1"/>
        </p:nvSpPr>
        <p:spPr>
          <a:xfrm>
            <a:off x="8165417" y="5241988"/>
            <a:ext cx="759403" cy="738802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19272" y="1380744"/>
            <a:ext cx="5559552" cy="2514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319272" y="4078224"/>
            <a:ext cx="5559552" cy="153619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785573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9576" y="1911096"/>
            <a:ext cx="98298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50812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1096"/>
            <a:ext cx="10515600" cy="3859742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892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with pictu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3E3FD7E-C80A-4707-A8E9-4134DF91F3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12192000" cy="6858000"/>
          </a:xfrm>
        </p:spPr>
        <p:txBody>
          <a:bodyPr/>
          <a:lstStyle>
            <a:lvl1pPr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10EC23F5-CD2E-4207-A4E6-73BDFF74D8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11500" y="370600"/>
            <a:ext cx="5923842" cy="5923842"/>
          </a:xfrm>
          <a:custGeom>
            <a:avLst/>
            <a:gdLst>
              <a:gd name="connsiteX0" fmla="*/ 2961921 w 5923842"/>
              <a:gd name="connsiteY0" fmla="*/ 0 h 5923842"/>
              <a:gd name="connsiteX1" fmla="*/ 5923842 w 5923842"/>
              <a:gd name="connsiteY1" fmla="*/ 2961921 h 5923842"/>
              <a:gd name="connsiteX2" fmla="*/ 2961921 w 5923842"/>
              <a:gd name="connsiteY2" fmla="*/ 5923842 h 5923842"/>
              <a:gd name="connsiteX3" fmla="*/ 0 w 5923842"/>
              <a:gd name="connsiteY3" fmla="*/ 2961921 h 5923842"/>
              <a:gd name="connsiteX4" fmla="*/ 2961921 w 5923842"/>
              <a:gd name="connsiteY4" fmla="*/ 0 h 5923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23842" h="5923842">
                <a:moveTo>
                  <a:pt x="2961921" y="0"/>
                </a:moveTo>
                <a:cubicBezTo>
                  <a:pt x="4597745" y="0"/>
                  <a:pt x="5923842" y="1326097"/>
                  <a:pt x="5923842" y="2961921"/>
                </a:cubicBezTo>
                <a:cubicBezTo>
                  <a:pt x="5923842" y="4597745"/>
                  <a:pt x="4597745" y="5923842"/>
                  <a:pt x="2961921" y="5923842"/>
                </a:cubicBezTo>
                <a:cubicBezTo>
                  <a:pt x="1326097" y="5923842"/>
                  <a:pt x="0" y="4597745"/>
                  <a:pt x="0" y="2961921"/>
                </a:cubicBezTo>
                <a:cubicBezTo>
                  <a:pt x="0" y="1326097"/>
                  <a:pt x="1326097" y="0"/>
                  <a:pt x="2961921" y="0"/>
                </a:cubicBezTo>
                <a:close/>
              </a:path>
            </a:pathLst>
          </a:custGeom>
          <a:solidFill>
            <a:schemeClr val="bg1">
              <a:alpha val="95000"/>
            </a:schemeClr>
          </a:solidFill>
        </p:spPr>
        <p:txBody>
          <a:bodyPr wrap="square" lIns="457200" rIns="457200" bIns="2331720" anchor="b" anchorCtr="0">
            <a:noAutofit/>
          </a:bodyPr>
          <a:lstStyle>
            <a:lvl1pPr algn="ctr">
              <a:defRPr sz="4000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75304" y="4379976"/>
            <a:ext cx="5038344" cy="71323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6B76FE53-FB67-4871-8485-71BAAFD7D1BF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9/3/20XX</a:t>
            </a:r>
          </a:p>
        </p:txBody>
      </p:sp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AD26FED4-1CE2-444B-A77E-EB3CB505AF1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Presentation Title</a:t>
            </a:r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28FD25AA-10CC-48D8-9577-257871107B9A}"/>
              </a:ext>
            </a:extLst>
          </p:cNvPr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/>
              <a:pPr>
                <a:defRPr/>
              </a:pPr>
              <a:t>‹Nr.›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2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6906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946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45312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45312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CF5677B-E56F-4452-ADDC-DA0E20A955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65008" y="1681163"/>
            <a:ext cx="32918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13" name="Content Placeholder 5">
            <a:extLst>
              <a:ext uri="{FF2B5EF4-FFF2-40B4-BE49-F238E27FC236}">
                <a16:creationId xmlns:a16="http://schemas.microsoft.com/office/drawing/2014/main" id="{865D9C09-AB3B-40EB-B1DA-9C6D7234345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065008" y="2505075"/>
            <a:ext cx="3291840" cy="36845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72738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2 medium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FAA9DFF3-1B49-48A9-BF8A-57DD7D07CFA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01259" y="2727729"/>
            <a:ext cx="4290740" cy="4130271"/>
          </a:xfrm>
          <a:custGeom>
            <a:avLst/>
            <a:gdLst>
              <a:gd name="connsiteX0" fmla="*/ 2503809 w 4290740"/>
              <a:gd name="connsiteY0" fmla="*/ 0 h 4130271"/>
              <a:gd name="connsiteX1" fmla="*/ 4198398 w 4290740"/>
              <a:gd name="connsiteY1" fmla="*/ 660580 h 4130271"/>
              <a:gd name="connsiteX2" fmla="*/ 4290740 w 4290740"/>
              <a:gd name="connsiteY2" fmla="*/ 751285 h 4130271"/>
              <a:gd name="connsiteX3" fmla="*/ 4290740 w 4290740"/>
              <a:gd name="connsiteY3" fmla="*/ 4130271 h 4130271"/>
              <a:gd name="connsiteX4" fmla="*/ 604508 w 4290740"/>
              <a:gd name="connsiteY4" fmla="*/ 4130271 h 4130271"/>
              <a:gd name="connsiteX5" fmla="*/ 461940 w 4290740"/>
              <a:gd name="connsiteY5" fmla="*/ 3953232 h 4130271"/>
              <a:gd name="connsiteX6" fmla="*/ 0 w 4290740"/>
              <a:gd name="connsiteY6" fmla="*/ 2503809 h 4130271"/>
              <a:gd name="connsiteX7" fmla="*/ 2503809 w 4290740"/>
              <a:gd name="connsiteY7" fmla="*/ 0 h 41302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290740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0" y="751285"/>
                </a:lnTo>
                <a:lnTo>
                  <a:pt x="4290740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5CFEFC13-B998-4A6F-A7ED-411E266D288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261609" y="0"/>
            <a:ext cx="3519311" cy="3007909"/>
          </a:xfrm>
          <a:custGeom>
            <a:avLst/>
            <a:gdLst>
              <a:gd name="connsiteX0" fmla="*/ 519779 w 3519311"/>
              <a:gd name="connsiteY0" fmla="*/ 0 h 3007909"/>
              <a:gd name="connsiteX1" fmla="*/ 2999531 w 3519311"/>
              <a:gd name="connsiteY1" fmla="*/ 0 h 3007909"/>
              <a:gd name="connsiteX2" fmla="*/ 3003920 w 3519311"/>
              <a:gd name="connsiteY2" fmla="*/ 3989 h 3007909"/>
              <a:gd name="connsiteX3" fmla="*/ 3519311 w 3519311"/>
              <a:gd name="connsiteY3" fmla="*/ 1248253 h 3007909"/>
              <a:gd name="connsiteX4" fmla="*/ 1759655 w 3519311"/>
              <a:gd name="connsiteY4" fmla="*/ 3007909 h 3007909"/>
              <a:gd name="connsiteX5" fmla="*/ 9084 w 3519311"/>
              <a:gd name="connsiteY5" fmla="*/ 1428168 h 3007909"/>
              <a:gd name="connsiteX6" fmla="*/ 0 w 3519311"/>
              <a:gd name="connsiteY6" fmla="*/ 1248273 h 3007909"/>
              <a:gd name="connsiteX7" fmla="*/ 0 w 3519311"/>
              <a:gd name="connsiteY7" fmla="*/ 1248233 h 3007909"/>
              <a:gd name="connsiteX8" fmla="*/ 9084 w 3519311"/>
              <a:gd name="connsiteY8" fmla="*/ 1068339 h 3007909"/>
              <a:gd name="connsiteX9" fmla="*/ 515391 w 3519311"/>
              <a:gd name="connsiteY9" fmla="*/ 3989 h 30079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519311" h="3007909">
                <a:moveTo>
                  <a:pt x="519779" y="0"/>
                </a:moveTo>
                <a:lnTo>
                  <a:pt x="2999531" y="0"/>
                </a:lnTo>
                <a:lnTo>
                  <a:pt x="3003920" y="3989"/>
                </a:lnTo>
                <a:cubicBezTo>
                  <a:pt x="3322355" y="322424"/>
                  <a:pt x="3519311" y="762338"/>
                  <a:pt x="3519311" y="1248253"/>
                </a:cubicBezTo>
                <a:cubicBezTo>
                  <a:pt x="3519311" y="2220084"/>
                  <a:pt x="2731486" y="3007909"/>
                  <a:pt x="1759655" y="3007909"/>
                </a:cubicBezTo>
                <a:cubicBezTo>
                  <a:pt x="848565" y="3007909"/>
                  <a:pt x="99196" y="2315485"/>
                  <a:pt x="9084" y="1428168"/>
                </a:cubicBezTo>
                <a:lnTo>
                  <a:pt x="0" y="1248273"/>
                </a:lnTo>
                <a:lnTo>
                  <a:pt x="0" y="1248233"/>
                </a:lnTo>
                <a:lnTo>
                  <a:pt x="9084" y="1068339"/>
                </a:lnTo>
                <a:cubicBezTo>
                  <a:pt x="51137" y="654258"/>
                  <a:pt x="236761" y="282620"/>
                  <a:pt x="515391" y="3989"/>
                </a:cubicBez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algn="ctr">
              <a:buNone/>
              <a:defRPr sz="1800"/>
            </a:lvl1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7BFFB5A-A05C-4B0C-905C-5884361304B2}"/>
              </a:ext>
            </a:extLst>
          </p:cNvPr>
          <p:cNvSpPr/>
          <p:nvPr userDrawn="1"/>
        </p:nvSpPr>
        <p:spPr>
          <a:xfrm>
            <a:off x="10420569" y="1364732"/>
            <a:ext cx="947488" cy="92178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9F33AC6C-4807-4785-AE9F-84BFEEDA9F7E}"/>
              </a:ext>
            </a:extLst>
          </p:cNvPr>
          <p:cNvSpPr/>
          <p:nvPr userDrawn="1"/>
        </p:nvSpPr>
        <p:spPr>
          <a:xfrm rot="4759070" flipV="1">
            <a:off x="6034138" y="-673140"/>
            <a:ext cx="4021193" cy="4021193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365760"/>
            <a:ext cx="5120640" cy="1325880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1248" y="1828800"/>
            <a:ext cx="5093208" cy="4352544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/>
            </a:lvl2pPr>
            <a:lvl3pPr marL="457200">
              <a:defRPr/>
            </a:lvl3pPr>
            <a:lvl4pPr marL="685800">
              <a:defRPr/>
            </a:lvl4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</p:spTree>
    <p:extLst>
      <p:ext uri="{BB962C8B-B14F-4D97-AF65-F5344CB8AC3E}">
        <p14:creationId xmlns:p14="http://schemas.microsoft.com/office/powerpoint/2010/main" val="1413178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val 9">
            <a:extLst>
              <a:ext uri="{FF2B5EF4-FFF2-40B4-BE49-F238E27FC236}">
                <a16:creationId xmlns:a16="http://schemas.microsoft.com/office/drawing/2014/main" id="{2642EAF0-DE94-4F90-82E3-6F316AA8353A}"/>
              </a:ext>
            </a:extLst>
          </p:cNvPr>
          <p:cNvSpPr/>
          <p:nvPr userDrawn="1"/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22D7888-22FA-4AA1-9BA4-CC61D6643D47}"/>
              </a:ext>
            </a:extLst>
          </p:cNvPr>
          <p:cNvSpPr/>
          <p:nvPr userDrawn="1"/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EBB6E464-8999-4773-A1F2-E6CAA990E572}"/>
              </a:ext>
            </a:extLst>
          </p:cNvPr>
          <p:cNvSpPr/>
          <p:nvPr userDrawn="1"/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E9CE183-B21E-41EB-A082-DF9C3AD659D5}"/>
              </a:ext>
            </a:extLst>
          </p:cNvPr>
          <p:cNvSpPr/>
          <p:nvPr userDrawn="1"/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1EA14BE8-FDD0-4434-9C3E-BFF78C22D9E3}"/>
              </a:ext>
            </a:extLst>
          </p:cNvPr>
          <p:cNvSpPr/>
          <p:nvPr userDrawn="1"/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C76330B-4C5E-463F-921A-D91F1F1F6049}"/>
              </a:ext>
            </a:extLst>
          </p:cNvPr>
          <p:cNvSpPr/>
          <p:nvPr userDrawn="1"/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E494E364-7EA8-4D92-915D-75D1A3A67C07}"/>
              </a:ext>
            </a:extLst>
          </p:cNvPr>
          <p:cNvSpPr/>
          <p:nvPr userDrawn="1"/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888" y="1234440"/>
            <a:ext cx="3236976" cy="4069080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682496" y="6356350"/>
            <a:ext cx="1545336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99048" y="6356350"/>
            <a:ext cx="4114800" cy="365125"/>
          </a:xfrm>
        </p:spPr>
        <p:txBody>
          <a:bodyPr/>
          <a:lstStyle>
            <a:lvl1pPr algn="l">
              <a:defRPr>
                <a:latin typeface="+mn-lt"/>
              </a:defRPr>
            </a:lvl1pPr>
          </a:lstStyle>
          <a:p>
            <a:pPr algn="l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506456" y="6356350"/>
            <a:ext cx="850392" cy="365125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753B078-30BA-4AB9-A020-EE8D9404B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65976" y="2551176"/>
            <a:ext cx="4709160" cy="1755648"/>
          </a:xfrm>
        </p:spPr>
        <p:txBody>
          <a:bodyPr/>
          <a:lstStyle>
            <a:lvl1pPr marL="0" indent="0">
              <a:buNone/>
              <a:defRPr sz="2400"/>
            </a:lvl1pPr>
            <a:lvl2pPr marL="228600">
              <a:defRPr sz="1800"/>
            </a:lvl2pPr>
            <a:lvl3pPr marL="457200">
              <a:defRPr sz="1800"/>
            </a:lvl3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</p:txBody>
      </p:sp>
    </p:spTree>
    <p:extLst>
      <p:ext uri="{BB962C8B-B14F-4D97-AF65-F5344CB8AC3E}">
        <p14:creationId xmlns:p14="http://schemas.microsoft.com/office/powerpoint/2010/main" val="82677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464895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C9A1C714-6A0E-456D-A2E2-6288C0EA07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056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86281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4012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9/3/20XX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76B855D-E9CC-4FF8-AD85-6CDC7B89A0D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‹Nr.›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6686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71" r:id="rId4"/>
    <p:sldLayoutId id="2147483770" r:id="rId5"/>
    <p:sldLayoutId id="2147483774" r:id="rId6"/>
    <p:sldLayoutId id="2147483783" r:id="rId7"/>
    <p:sldLayoutId id="2147483772" r:id="rId8"/>
    <p:sldLayoutId id="2147483773" r:id="rId9"/>
    <p:sldLayoutId id="2147483785" r:id="rId10"/>
    <p:sldLayoutId id="2147483786" r:id="rId11"/>
    <p:sldLayoutId id="2147483787" r:id="rId12"/>
    <p:sldLayoutId id="2147483775" r:id="rId13"/>
    <p:sldLayoutId id="2147483788" r:id="rId14"/>
    <p:sldLayoutId id="2147483776" r:id="rId15"/>
    <p:sldLayoutId id="2147483777" r:id="rId16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08836-40C5-46C2-81BA-21AA2717692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93208" y="2687595"/>
            <a:ext cx="6592824" cy="2386584"/>
          </a:xfrm>
        </p:spPr>
        <p:txBody>
          <a:bodyPr>
            <a:normAutofit fontScale="90000"/>
          </a:bodyPr>
          <a:lstStyle/>
          <a:p>
            <a:r>
              <a:rPr lang="en-US" dirty="0" err="1">
                <a:solidFill>
                  <a:srgbClr val="FFFFFF"/>
                </a:solidFill>
              </a:rPr>
              <a:t>Vorauswahl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zu</a:t>
            </a:r>
            <a:r>
              <a:rPr lang="en-US" dirty="0">
                <a:solidFill>
                  <a:srgbClr val="FFFFFF"/>
                </a:solidFill>
              </a:rPr>
              <a:t> den </a:t>
            </a:r>
            <a:r>
              <a:rPr lang="en-US" dirty="0" err="1">
                <a:solidFill>
                  <a:srgbClr val="FFFFFF"/>
                </a:solidFill>
              </a:rPr>
              <a:t>Lehrwerken</a:t>
            </a:r>
            <a:r>
              <a:rPr lang="en-US" dirty="0">
                <a:solidFill>
                  <a:srgbClr val="FFFFFF"/>
                </a:solidFill>
              </a:rPr>
              <a:t> Curriculum </a:t>
            </a:r>
            <a:r>
              <a:rPr lang="en-US" dirty="0" err="1">
                <a:solidFill>
                  <a:srgbClr val="FFFFFF"/>
                </a:solidFill>
              </a:rPr>
              <a:t>Jhg</a:t>
            </a:r>
            <a:r>
              <a:rPr lang="en-US" dirty="0">
                <a:solidFill>
                  <a:srgbClr val="FFFFFF"/>
                </a:solidFill>
              </a:rPr>
              <a:t> 3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CC4EC4-809C-4FD2-AA20-009F08590DA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MatheCurriculum</a:t>
            </a:r>
            <a:endParaRPr lang="en-US" dirty="0">
              <a:solidFill>
                <a:srgbClr val="FFFFFF"/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962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6E49C-11A0-4C95-8A6E-FC7E9C57C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FFFF"/>
                </a:solidFill>
              </a:rPr>
              <a:t>Lehrwerk</a:t>
            </a:r>
            <a:r>
              <a:rPr lang="en-US" dirty="0">
                <a:solidFill>
                  <a:srgbClr val="FFFFFF"/>
                </a:solidFill>
              </a:rPr>
              <a:t> </a:t>
            </a:r>
            <a:br>
              <a:rPr lang="en-US" dirty="0">
                <a:solidFill>
                  <a:srgbClr val="FFFFFF"/>
                </a:solidFill>
              </a:rPr>
            </a:br>
            <a:r>
              <a:rPr lang="en-US" dirty="0">
                <a:solidFill>
                  <a:srgbClr val="FFFFFF"/>
                </a:solidFill>
              </a:rPr>
              <a:t>-</a:t>
            </a:r>
            <a:r>
              <a:rPr lang="en-US" dirty="0" err="1">
                <a:solidFill>
                  <a:srgbClr val="FFFFFF"/>
                </a:solidFill>
              </a:rPr>
              <a:t>auswahl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9C3FD2-AF88-4EF1-AFB7-5D31BD5AA0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Einstern</a:t>
            </a:r>
            <a:r>
              <a:rPr lang="en-US" sz="2000" dirty="0"/>
              <a:t> 3 </a:t>
            </a:r>
            <a:r>
              <a:rPr lang="en-US" sz="2000" dirty="0" err="1"/>
              <a:t>leicht</a:t>
            </a:r>
            <a:r>
              <a:rPr lang="en-US" sz="2000" dirty="0"/>
              <a:t> </a:t>
            </a:r>
            <a:r>
              <a:rPr lang="en-US" sz="2000" dirty="0" err="1"/>
              <a:t>gemacht</a:t>
            </a:r>
            <a:r>
              <a:rPr lang="en-US" sz="2000" dirty="0"/>
              <a:t> 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Klick Mathematik </a:t>
            </a:r>
            <a:r>
              <a:rPr lang="en-US" sz="2000" dirty="0" err="1"/>
              <a:t>inklusiv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 err="1"/>
              <a:t>Matherad</a:t>
            </a:r>
            <a:r>
              <a:rPr lang="en-US" sz="2000" dirty="0"/>
              <a:t> 3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Flex und Flo 3 </a:t>
            </a:r>
            <a:r>
              <a:rPr lang="en-US" sz="2000" dirty="0" err="1"/>
              <a:t>inklusiv</a:t>
            </a:r>
            <a:endParaRPr lang="en-US" sz="2000" dirty="0"/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000" dirty="0"/>
              <a:t>Welt der </a:t>
            </a:r>
            <a:r>
              <a:rPr lang="en-US" sz="2000" dirty="0" err="1"/>
              <a:t>Zahl</a:t>
            </a:r>
            <a:r>
              <a:rPr lang="en-US" sz="2000" dirty="0"/>
              <a:t> 3 </a:t>
            </a:r>
            <a:r>
              <a:rPr lang="en-US" sz="2000" dirty="0" err="1"/>
              <a:t>inklusiv</a:t>
            </a:r>
            <a:endParaRPr lang="en-US" sz="200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AB1A36-2D6E-4392-AAA4-996FFE032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602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78260B10-25FE-445D-A9FD-06B618F1B9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164" y="195117"/>
            <a:ext cx="10515600" cy="692389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Flex und Flo </a:t>
            </a:r>
            <a:r>
              <a:rPr lang="en-US" sz="3600" dirty="0" err="1"/>
              <a:t>inklusiv</a:t>
            </a:r>
            <a:r>
              <a:rPr lang="en-US" sz="3600" dirty="0"/>
              <a:t> </a:t>
            </a:r>
            <a:r>
              <a:rPr lang="en-US" sz="2700" dirty="0"/>
              <a:t>(</a:t>
            </a:r>
            <a:r>
              <a:rPr lang="en-US" sz="2700" dirty="0" err="1"/>
              <a:t>westermann</a:t>
            </a:r>
            <a:r>
              <a:rPr lang="en-US" sz="2700" dirty="0"/>
              <a:t>):</a:t>
            </a:r>
            <a:r>
              <a:rPr lang="en-US" dirty="0"/>
              <a:t>					</a:t>
            </a:r>
            <a:br>
              <a:rPr lang="en-US" dirty="0"/>
            </a:br>
            <a:r>
              <a:rPr lang="en-US" sz="1600" dirty="0" err="1"/>
              <a:t>recherchiert</a:t>
            </a:r>
            <a:r>
              <a:rPr lang="en-US" sz="1600" dirty="0"/>
              <a:t> von Melanie Larsen 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FE03FD29-2ABD-4741-B4AC-4F72BFB14A5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7581386"/>
              </p:ext>
            </p:extLst>
          </p:nvPr>
        </p:nvGraphicFramePr>
        <p:xfrm>
          <a:off x="466164" y="975846"/>
          <a:ext cx="11295529" cy="5107555"/>
        </p:xfrm>
        <a:graphic>
          <a:graphicData uri="http://schemas.openxmlformats.org/drawingml/2006/table">
            <a:tbl>
              <a:tblPr firstRow="1">
                <a:tableStyleId>{21E4AEA4-8DFA-4A89-87EB-49C32662AFE0}</a:tableStyleId>
              </a:tblPr>
              <a:tblGrid>
                <a:gridCol w="6553201">
                  <a:extLst>
                    <a:ext uri="{9D8B030D-6E8A-4147-A177-3AD203B41FA5}">
                      <a16:colId xmlns:a16="http://schemas.microsoft.com/office/drawing/2014/main" val="1477709579"/>
                    </a:ext>
                  </a:extLst>
                </a:gridCol>
                <a:gridCol w="2671482">
                  <a:extLst>
                    <a:ext uri="{9D8B030D-6E8A-4147-A177-3AD203B41FA5}">
                      <a16:colId xmlns:a16="http://schemas.microsoft.com/office/drawing/2014/main" val="779382702"/>
                    </a:ext>
                  </a:extLst>
                </a:gridCol>
                <a:gridCol w="439271">
                  <a:extLst>
                    <a:ext uri="{9D8B030D-6E8A-4147-A177-3AD203B41FA5}">
                      <a16:colId xmlns:a16="http://schemas.microsoft.com/office/drawing/2014/main" val="4151894217"/>
                    </a:ext>
                  </a:extLst>
                </a:gridCol>
                <a:gridCol w="394447">
                  <a:extLst>
                    <a:ext uri="{9D8B030D-6E8A-4147-A177-3AD203B41FA5}">
                      <a16:colId xmlns:a16="http://schemas.microsoft.com/office/drawing/2014/main" val="3545702570"/>
                    </a:ext>
                  </a:extLst>
                </a:gridCol>
                <a:gridCol w="376517">
                  <a:extLst>
                    <a:ext uri="{9D8B030D-6E8A-4147-A177-3AD203B41FA5}">
                      <a16:colId xmlns:a16="http://schemas.microsoft.com/office/drawing/2014/main" val="3871754480"/>
                    </a:ext>
                  </a:extLst>
                </a:gridCol>
                <a:gridCol w="421342">
                  <a:extLst>
                    <a:ext uri="{9D8B030D-6E8A-4147-A177-3AD203B41FA5}">
                      <a16:colId xmlns:a16="http://schemas.microsoft.com/office/drawing/2014/main" val="3866959667"/>
                    </a:ext>
                  </a:extLst>
                </a:gridCol>
                <a:gridCol w="439269">
                  <a:extLst>
                    <a:ext uri="{9D8B030D-6E8A-4147-A177-3AD203B41FA5}">
                      <a16:colId xmlns:a16="http://schemas.microsoft.com/office/drawing/2014/main" val="3252636882"/>
                    </a:ext>
                  </a:extLst>
                </a:gridCol>
              </a:tblGrid>
              <a:tr h="298662">
                <a:tc>
                  <a:txBody>
                    <a:bodyPr/>
                    <a:lstStyle/>
                    <a:p>
                      <a:pPr>
                        <a:tabLst>
                          <a:tab pos="5827713" algn="l"/>
                        </a:tabLst>
                      </a:pPr>
                      <a:r>
                        <a:rPr lang="en-US" sz="1400" dirty="0"/>
                        <a:t>Das </a:t>
                      </a:r>
                      <a:r>
                        <a:rPr lang="en-US" sz="1400" dirty="0" err="1"/>
                        <a:t>Lehrwerk</a:t>
                      </a:r>
                      <a:r>
                        <a:rPr lang="en-US" sz="1400" dirty="0"/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err="1"/>
                        <a:t>Anmerkungen</a:t>
                      </a:r>
                      <a:endParaRPr lang="en-US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+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--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5748401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ist</a:t>
                      </a:r>
                      <a:r>
                        <a:rPr lang="en-US" sz="1000" dirty="0"/>
                        <a:t> in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z.B.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verschiedene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Schwierigkeitsstufen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gemeinsamen</a:t>
                      </a:r>
                      <a:r>
                        <a:rPr lang="en-US" sz="1000" dirty="0"/>
                        <a:t> Thema).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Leichte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Aufgaben</a:t>
                      </a:r>
                      <a:r>
                        <a:rPr lang="en-US" sz="1000" dirty="0"/>
                        <a:t>, es </a:t>
                      </a:r>
                      <a:r>
                        <a:rPr lang="en-US" sz="1000" dirty="0" err="1"/>
                        <a:t>müsste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oben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werden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096090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(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überfrachtet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Sehr </a:t>
                      </a:r>
                      <a:r>
                        <a:rPr lang="en-US" sz="1000" dirty="0" err="1"/>
                        <a:t>übersichtlich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gestaltete</a:t>
                      </a:r>
                      <a:r>
                        <a:rPr lang="en-US" sz="1000" dirty="0"/>
                        <a:t> Seiten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1547774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wenn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möglich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mehr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1 </a:t>
                      </a:r>
                      <a:r>
                        <a:rPr lang="en-US" sz="1000" dirty="0" err="1"/>
                        <a:t>Seite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Einüben</a:t>
                      </a:r>
                      <a:r>
                        <a:rPr lang="en-US" sz="1000" dirty="0"/>
                        <a:t> des </a:t>
                      </a:r>
                      <a:r>
                        <a:rPr lang="en-US" sz="1000" dirty="0" err="1"/>
                        <a:t>Lerninhaltes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Fast immer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4645278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eine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kindgerechte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Gestaltung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motivierend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bildlich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Klar und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bunt </a:t>
                      </a:r>
                      <a:r>
                        <a:rPr lang="en-US" sz="1000" dirty="0" err="1"/>
                        <a:t>gestaltet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schönen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Darstellungen</a:t>
                      </a:r>
                      <a:r>
                        <a:rPr lang="en-US" sz="1000" dirty="0"/>
                        <a:t>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2479137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sich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wiederholende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Arbeitsaufträge</a:t>
                      </a:r>
                      <a:r>
                        <a:rPr lang="en-US" sz="1000" dirty="0"/>
                        <a:t>/ </a:t>
                      </a:r>
                      <a:r>
                        <a:rPr lang="en-US" sz="1000" dirty="0" err="1"/>
                        <a:t>Übungsformate</a:t>
                      </a:r>
                      <a:r>
                        <a:rPr lang="en-US" sz="1000" dirty="0"/>
                        <a:t> (um </a:t>
                      </a:r>
                      <a:r>
                        <a:rPr lang="en-US" sz="1000" dirty="0" err="1"/>
                        <a:t>selbstständiges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Arbeiten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erleichtern</a:t>
                      </a:r>
                      <a:r>
                        <a:rPr lang="en-US" sz="1000" dirty="0"/>
                        <a:t>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/>
                        <a:t>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immer </a:t>
                      </a:r>
                      <a:r>
                        <a:rPr lang="en-US" sz="1000" dirty="0" err="1"/>
                        <a:t>ähnlich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aufgebaut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Symbolik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selbsterklärend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4857599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</a:t>
                      </a:r>
                      <a:r>
                        <a:rPr lang="en-US" sz="1000" dirty="0" err="1"/>
                        <a:t>zusätzliches</a:t>
                      </a:r>
                      <a:r>
                        <a:rPr lang="en-US" sz="1000" dirty="0"/>
                        <a:t> Material (in Form von ABs/ </a:t>
                      </a:r>
                      <a:r>
                        <a:rPr lang="en-US" sz="1000" dirty="0" err="1"/>
                        <a:t>Spielen</a:t>
                      </a:r>
                      <a:r>
                        <a:rPr lang="en-US" sz="1000" dirty="0"/>
                        <a:t>) </a:t>
                      </a:r>
                      <a:r>
                        <a:rPr lang="en-US" sz="1000" dirty="0" err="1"/>
                        <a:t>zum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Fördern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Fordern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ggf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auch</a:t>
                      </a:r>
                      <a:r>
                        <a:rPr lang="en-US" sz="1000" dirty="0"/>
                        <a:t> separate Hefte).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Kopiervorlagen</a:t>
                      </a:r>
                      <a:r>
                        <a:rPr lang="en-US" sz="1000" dirty="0"/>
                        <a:t>/</a:t>
                      </a:r>
                      <a:r>
                        <a:rPr lang="en-US" sz="1000" dirty="0" err="1"/>
                        <a:t>normale</a:t>
                      </a:r>
                      <a:r>
                        <a:rPr lang="en-US" sz="1000" dirty="0"/>
                        <a:t> Hefte/ </a:t>
                      </a:r>
                      <a:r>
                        <a:rPr lang="en-US" sz="1000" dirty="0" err="1"/>
                        <a:t>Forderhefte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gibt</a:t>
                      </a:r>
                      <a:r>
                        <a:rPr lang="en-US" sz="1000" dirty="0"/>
                        <a:t> es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873375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Aufbau des </a:t>
                      </a:r>
                      <a:r>
                        <a:rPr lang="en-US" sz="1000" dirty="0" err="1"/>
                        <a:t>Lehrwerks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Artithmetik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aufgeteilt</a:t>
                      </a:r>
                      <a:r>
                        <a:rPr lang="en-US" sz="1000" dirty="0"/>
                        <a:t> in Addition und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blau</a:t>
                      </a:r>
                      <a:r>
                        <a:rPr lang="en-US" sz="1000" dirty="0"/>
                        <a:t>) und in </a:t>
                      </a:r>
                      <a:r>
                        <a:rPr lang="en-US" sz="1000" dirty="0" err="1"/>
                        <a:t>Multiplikation</a:t>
                      </a:r>
                      <a:r>
                        <a:rPr lang="en-US" sz="1000" dirty="0"/>
                        <a:t> und Division (</a:t>
                      </a:r>
                      <a:r>
                        <a:rPr lang="en-US" sz="1000" dirty="0" err="1"/>
                        <a:t>gelb</a:t>
                      </a:r>
                      <a:r>
                        <a:rPr lang="en-US" sz="1000" dirty="0"/>
                        <a:t>)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48627000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nutzt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arithmetische</a:t>
                      </a:r>
                      <a:r>
                        <a:rPr lang="en-US" sz="1000" dirty="0"/>
                        <a:t> Mittel </a:t>
                      </a:r>
                      <a:r>
                        <a:rPr lang="en-US" sz="1000" dirty="0" err="1"/>
                        <a:t>zur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Veranschaulichung</a:t>
                      </a:r>
                      <a:r>
                        <a:rPr lang="en-US" sz="1000" dirty="0"/>
                        <a:t>: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Dinesmaterial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Rechenstrich</a:t>
                      </a:r>
                      <a:r>
                        <a:rPr lang="en-US" sz="1000" dirty="0"/>
                        <a:t> (</a:t>
                      </a:r>
                      <a:r>
                        <a:rPr lang="en-US" sz="1000" dirty="0" err="1"/>
                        <a:t>wenig</a:t>
                      </a:r>
                      <a:r>
                        <a:rPr lang="en-US" sz="1000" dirty="0"/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91323375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hat in </a:t>
                      </a:r>
                      <a:r>
                        <a:rPr lang="en-US" sz="1000" dirty="0" err="1"/>
                        <a:t>jeden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Themenbereich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integriert</a:t>
                      </a:r>
                      <a:r>
                        <a:rPr lang="en-US" sz="1000" dirty="0"/>
                        <a:t>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Rechenrätsel</a:t>
                      </a:r>
                      <a:r>
                        <a:rPr lang="en-US" sz="1000" dirty="0"/>
                        <a:t> ja, </a:t>
                      </a:r>
                      <a:r>
                        <a:rPr lang="en-US" sz="1000" dirty="0" err="1"/>
                        <a:t>Sachaufgaben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nein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24734033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schriftliche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folgendem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Verfahren</a:t>
                      </a:r>
                      <a:r>
                        <a:rPr lang="en-US" sz="1000" dirty="0"/>
                        <a:t>:    O </a:t>
                      </a:r>
                      <a:r>
                        <a:rPr lang="en-US" sz="1000" dirty="0" err="1"/>
                        <a:t>abziehen</a:t>
                      </a:r>
                      <a:r>
                        <a:rPr lang="en-US" sz="1000" dirty="0"/>
                        <a:t>         O </a:t>
                      </a:r>
                      <a:r>
                        <a:rPr lang="en-US" sz="1000" dirty="0" err="1"/>
                        <a:t>ergänzen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beides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0447596"/>
                  </a:ext>
                </a:extLst>
              </a:tr>
              <a:tr h="375335">
                <a:tc>
                  <a:txBody>
                    <a:bodyPr/>
                    <a:lstStyle/>
                    <a:p>
                      <a:r>
                        <a:rPr lang="en-US" sz="1000" dirty="0"/>
                        <a:t>… </a:t>
                      </a:r>
                      <a:r>
                        <a:rPr lang="en-US" sz="1000" dirty="0" err="1"/>
                        <a:t>arbeitet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mit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Themenheften</a:t>
                      </a:r>
                      <a:r>
                        <a:rPr lang="en-US" sz="1000" dirty="0"/>
                        <a:t> (=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als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Gesamtwerk</a:t>
                      </a:r>
                      <a:r>
                        <a:rPr lang="en-US" sz="1000" dirty="0"/>
                        <a:t>. </a:t>
                      </a:r>
                      <a:r>
                        <a:rPr lang="en-US" sz="1000" dirty="0" err="1"/>
                        <a:t>Zusatzinfo</a:t>
                      </a:r>
                      <a:r>
                        <a:rPr lang="en-US" sz="1000" dirty="0"/>
                        <a:t>: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die </a:t>
                      </a:r>
                      <a:r>
                        <a:rPr lang="en-US" sz="1000" dirty="0" err="1"/>
                        <a:t>Themenhefte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einzeln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zu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bestellen</a:t>
                      </a:r>
                      <a:r>
                        <a:rPr lang="en-US" sz="1000" dirty="0"/>
                        <a:t>?)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000" dirty="0" err="1"/>
                        <a:t>Zusatzhefte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Geometrie</a:t>
                      </a:r>
                      <a:r>
                        <a:rPr lang="en-US" sz="1000" dirty="0"/>
                        <a:t> und </a:t>
                      </a:r>
                      <a:r>
                        <a:rPr lang="en-US" sz="1000" dirty="0" err="1"/>
                        <a:t>Sachrechnen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0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5599157"/>
                  </a:ext>
                </a:extLst>
              </a:tr>
              <a:tr h="375335">
                <a:tc gridSpan="7">
                  <a:txBody>
                    <a:bodyPr/>
                    <a:lstStyle/>
                    <a:p>
                      <a:r>
                        <a:rPr lang="en-US" sz="1000" b="1" dirty="0"/>
                        <a:t>Platz für </a:t>
                      </a:r>
                      <a:r>
                        <a:rPr lang="en-US" sz="1000" b="1" dirty="0" err="1"/>
                        <a:t>Notizen</a:t>
                      </a:r>
                      <a:r>
                        <a:rPr lang="en-US" sz="1000" b="1" dirty="0"/>
                        <a:t>: 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Abzieh</a:t>
                      </a:r>
                      <a:r>
                        <a:rPr lang="en-US" sz="1000" dirty="0"/>
                        <a:t>- und </a:t>
                      </a:r>
                      <a:r>
                        <a:rPr lang="en-US" sz="1000" dirty="0" err="1"/>
                        <a:t>Auffüllverfahren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bei</a:t>
                      </a:r>
                      <a:r>
                        <a:rPr lang="en-US" sz="1000" dirty="0"/>
                        <a:t> der </a:t>
                      </a:r>
                      <a:r>
                        <a:rPr lang="en-US" sz="1000" dirty="0" err="1"/>
                        <a:t>schriftlichen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Subtraktion</a:t>
                      </a:r>
                      <a:r>
                        <a:rPr lang="en-US" sz="1000" dirty="0"/>
                        <a:t>  (</a:t>
                      </a:r>
                      <a:r>
                        <a:rPr lang="en-US" sz="1000" dirty="0" err="1"/>
                        <a:t>Wahlmöglichkeit</a:t>
                      </a:r>
                      <a:r>
                        <a:rPr lang="en-US" sz="1000" dirty="0"/>
                        <a:t> für Kinder) </a:t>
                      </a:r>
                    </a:p>
                    <a:p>
                      <a:r>
                        <a:rPr lang="en-US" sz="1000" dirty="0"/>
                        <a:t>Die Seiten </a:t>
                      </a:r>
                      <a:r>
                        <a:rPr lang="en-US" sz="1000" dirty="0" err="1"/>
                        <a:t>sind</a:t>
                      </a:r>
                      <a:r>
                        <a:rPr lang="en-US" sz="1000" dirty="0"/>
                        <a:t> gut </a:t>
                      </a:r>
                      <a:r>
                        <a:rPr lang="en-US" sz="1000" dirty="0" err="1"/>
                        <a:t>gegliedert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nicht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überfachtet</a:t>
                      </a:r>
                      <a:r>
                        <a:rPr lang="en-US" sz="1000" dirty="0"/>
                        <a:t>. Man muss </a:t>
                      </a:r>
                      <a:r>
                        <a:rPr lang="en-US" sz="1000" dirty="0" err="1"/>
                        <a:t>nach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oben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differenzieren</a:t>
                      </a:r>
                      <a:r>
                        <a:rPr lang="en-US" sz="1000" dirty="0"/>
                        <a:t>, </a:t>
                      </a:r>
                      <a:r>
                        <a:rPr lang="en-US" sz="1000" dirty="0" err="1"/>
                        <a:t>aber</a:t>
                      </a:r>
                      <a:r>
                        <a:rPr lang="en-US" sz="1000" dirty="0"/>
                        <a:t> es hat </a:t>
                      </a:r>
                      <a:r>
                        <a:rPr lang="en-US" sz="1000" dirty="0" err="1"/>
                        <a:t>mehrere</a:t>
                      </a:r>
                      <a:r>
                        <a:rPr lang="en-US" sz="1000" dirty="0"/>
                        <a:t> </a:t>
                      </a:r>
                      <a:r>
                        <a:rPr lang="en-US" sz="1000" dirty="0" err="1"/>
                        <a:t>Übungen</a:t>
                      </a:r>
                      <a:r>
                        <a:rPr lang="en-US" sz="1000"/>
                        <a:t> pro </a:t>
                      </a:r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0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5708749"/>
                  </a:ext>
                </a:extLst>
              </a:tr>
            </a:tbl>
          </a:graphicData>
        </a:graphic>
      </p:graphicFrame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A5B9DFF-1E65-43C9-B2DE-90CD91DFAE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79506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6624E-1256-4074-A302-8EFDA23D77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err="1"/>
              <a:t>Lehrwerkvorauswahl</a:t>
            </a:r>
            <a:r>
              <a:rPr lang="en-US" sz="4000" dirty="0"/>
              <a:t> der </a:t>
            </a:r>
            <a:r>
              <a:rPr lang="en-US" sz="4000" dirty="0" err="1"/>
              <a:t>Mathecurriculum</a:t>
            </a:r>
            <a:r>
              <a:rPr lang="en-US" sz="4000" dirty="0"/>
              <a:t>-Gruppe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E8A40A-0195-4B3A-81F2-8B76B68F974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1: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4DACD0-2773-4975-A2FE-3BD5764E1F6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FCFD254-68A8-4D88-9653-D6F0238D59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err="1"/>
              <a:t>Lehrwerk</a:t>
            </a:r>
            <a:r>
              <a:rPr lang="en-US" dirty="0"/>
              <a:t> 2: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5CD03-9B40-4AA4-B6AB-5B38436AB901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400" dirty="0"/>
              <a:t>Pro-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r>
              <a:rPr lang="en-US" sz="2400" dirty="0"/>
              <a:t>+</a:t>
            </a:r>
          </a:p>
          <a:p>
            <a:pPr marL="0" indent="0">
              <a:buNone/>
            </a:pPr>
            <a:endParaRPr lang="en-US" sz="2400" dirty="0"/>
          </a:p>
          <a:p>
            <a:r>
              <a:rPr lang="en-US" sz="2400" dirty="0"/>
              <a:t>Contra-</a:t>
            </a:r>
            <a:r>
              <a:rPr lang="en-US" sz="2400" dirty="0" err="1"/>
              <a:t>Argumente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-</a:t>
            </a:r>
          </a:p>
          <a:p>
            <a:pPr marL="0" indent="0">
              <a:buNone/>
            </a:pPr>
            <a:r>
              <a:rPr lang="en-US" sz="2400" dirty="0"/>
              <a:t>-</a:t>
            </a:r>
          </a:p>
        </p:txBody>
      </p:sp>
      <p:sp>
        <p:nvSpPr>
          <p:cNvPr id="20" name="Slide Number Placeholder 19">
            <a:extLst>
              <a:ext uri="{FF2B5EF4-FFF2-40B4-BE49-F238E27FC236}">
                <a16:creationId xmlns:a16="http://schemas.microsoft.com/office/drawing/2014/main" id="{013C53F7-A9FD-4503-9396-7A3FE9D0C6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76B855D-E9CC-4FF8-AD85-6CDC7B89A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045EA4AE-A33C-443F-9B9C-BDC0B03D9A2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de-DE" dirty="0"/>
              <a:t>Lehrwerk 3:</a:t>
            </a:r>
          </a:p>
          <a:p>
            <a:endParaRPr lang="en-DE" dirty="0"/>
          </a:p>
        </p:txBody>
      </p:sp>
      <p:sp>
        <p:nvSpPr>
          <p:cNvPr id="8" name="Inhaltsplatzhalter 7">
            <a:extLst>
              <a:ext uri="{FF2B5EF4-FFF2-40B4-BE49-F238E27FC236}">
                <a16:creationId xmlns:a16="http://schemas.microsoft.com/office/drawing/2014/main" id="{07622BB9-CB72-2662-7ADC-B09A69595F06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en-US" dirty="0"/>
              <a:t>Pro-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r>
              <a:rPr lang="en-US" dirty="0"/>
              <a:t>+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Contra-</a:t>
            </a:r>
            <a:r>
              <a:rPr lang="en-US" dirty="0" err="1"/>
              <a:t>Argumente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pPr marL="0" indent="0">
              <a:buNone/>
            </a:pPr>
            <a:r>
              <a:rPr lang="en-US" dirty="0"/>
              <a:t>-</a:t>
            </a:r>
          </a:p>
          <a:p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1813910725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Shapes">
      <a:dk1>
        <a:sysClr val="windowText" lastClr="000000"/>
      </a:dk1>
      <a:lt1>
        <a:sysClr val="window" lastClr="FFFFFF"/>
      </a:lt1>
      <a:dk2>
        <a:srgbClr val="281B10"/>
      </a:dk2>
      <a:lt2>
        <a:srgbClr val="FFF9F5"/>
      </a:lt2>
      <a:accent1>
        <a:srgbClr val="EE7661"/>
      </a:accent1>
      <a:accent2>
        <a:srgbClr val="4E91F0"/>
      </a:accent2>
      <a:accent3>
        <a:srgbClr val="5B5260"/>
      </a:accent3>
      <a:accent4>
        <a:srgbClr val="2CC3B4"/>
      </a:accent4>
      <a:accent5>
        <a:srgbClr val="C097F8"/>
      </a:accent5>
      <a:accent6>
        <a:srgbClr val="FF9514"/>
      </a:accent6>
      <a:hlink>
        <a:srgbClr val="E50CBC"/>
      </a:hlink>
      <a:folHlink>
        <a:srgbClr val="6257FF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426e97fa315356fffbdcd9876fe988c2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14b8f0def80e6d70ce3def20c90759a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A449C04-64B3-4403-94B7-8D2284C38D1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BDEF148-1770-458F-8F5B-C3D0A278AA97}">
  <ds:schemaRefs>
    <ds:schemaRef ds:uri="http://schemas.microsoft.com/office/2006/metadata/properties"/>
    <ds:schemaRef ds:uri="http://www.w3.org/XML/1998/namespace"/>
    <ds:schemaRef ds:uri="http://purl.org/dc/elements/1.1/"/>
    <ds:schemaRef ds:uri="http://schemas.microsoft.com/office/2006/documentManagement/types"/>
    <ds:schemaRef ds:uri="16c05727-aa75-4e4a-9b5f-8a80a1165891"/>
    <ds:schemaRef ds:uri="71af3243-3dd4-4a8d-8c0d-dd76da1f02a5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8413533D-8C39-401E-8B75-B1AEEEC56B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{3F1E97B7-D5CA-48BE-923A-BCB13A09CDAE}tf78504181_win32</Template>
  <TotalTime>0</TotalTime>
  <Words>352</Words>
  <Application>Microsoft Office PowerPoint</Application>
  <PresentationFormat>Breitbild</PresentationFormat>
  <Paragraphs>79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10" baseType="lpstr">
      <vt:lpstr>Arial</vt:lpstr>
      <vt:lpstr>Avenir Next LT Pro</vt:lpstr>
      <vt:lpstr>Calibri</vt:lpstr>
      <vt:lpstr>Courier New</vt:lpstr>
      <vt:lpstr>Tw Cen MT</vt:lpstr>
      <vt:lpstr>ShapesVTI</vt:lpstr>
      <vt:lpstr>Vorauswahl zu den Lehrwerken Curriculum Jhg 3</vt:lpstr>
      <vt:lpstr>Lehrwerk  -auswahl</vt:lpstr>
      <vt:lpstr>Flex und Flo inklusiv (westermann):      recherchiert von Melanie Larsen </vt:lpstr>
      <vt:lpstr>Lehrwerkvorauswahl der Mathecurriculum-Gruppe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Vorauswahl zu den Lehrwerken Curriculum Jhg 2</dc:title>
  <dc:creator>Stefanie Adler</dc:creator>
  <cp:lastModifiedBy>Melanie Larsen</cp:lastModifiedBy>
  <cp:revision>3</cp:revision>
  <dcterms:created xsi:type="dcterms:W3CDTF">2024-01-12T10:22:30Z</dcterms:created>
  <dcterms:modified xsi:type="dcterms:W3CDTF">2024-12-11T19:17:57Z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