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sldIdLst>
    <p:sldId id="256" r:id="rId2"/>
    <p:sldId id="257" r:id="rId3"/>
    <p:sldId id="262" r:id="rId4"/>
    <p:sldId id="263" r:id="rId5"/>
    <p:sldId id="258" r:id="rId6"/>
    <p:sldId id="259" r:id="rId7"/>
    <p:sldId id="260" r:id="rId8"/>
    <p:sldId id="264" r:id="rId9"/>
    <p:sldId id="265" r:id="rId1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99"/>
    <a:srgbClr val="FC6E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4" autoAdjust="0"/>
    <p:restoredTop sz="94660"/>
  </p:normalViewPr>
  <p:slideViewPr>
    <p:cSldViewPr snapToGrid="0">
      <p:cViewPr varScale="1">
        <p:scale>
          <a:sx n="88" d="100"/>
          <a:sy n="88" d="100"/>
        </p:scale>
        <p:origin x="387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7F1A34-70C7-4615-B145-2552C41BAE50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7EE7A5A-CD8F-4C86-9B37-3EB00353144E}">
      <dgm:prSet/>
      <dgm:spPr>
        <a:solidFill>
          <a:srgbClr val="00B0F0"/>
        </a:solidFill>
      </dgm:spPr>
      <dgm:t>
        <a:bodyPr/>
        <a:lstStyle/>
        <a:p>
          <a:r>
            <a:rPr lang="de-DE" b="1" dirty="0"/>
            <a:t>Medienbildung</a:t>
          </a:r>
          <a:endParaRPr lang="en-US" b="1" dirty="0"/>
        </a:p>
      </dgm:t>
    </dgm:pt>
    <dgm:pt modelId="{CA704EF3-55DB-41D8-B57F-0596C39E692C}" type="parTrans" cxnId="{880A44D6-EEA1-40AC-B1EB-3A09A45048D7}">
      <dgm:prSet/>
      <dgm:spPr/>
      <dgm:t>
        <a:bodyPr/>
        <a:lstStyle/>
        <a:p>
          <a:endParaRPr lang="en-US"/>
        </a:p>
      </dgm:t>
    </dgm:pt>
    <dgm:pt modelId="{5AFCA21C-D6EB-4697-8331-69B881D26002}" type="sibTrans" cxnId="{880A44D6-EEA1-40AC-B1EB-3A09A45048D7}">
      <dgm:prSet/>
      <dgm:spPr/>
      <dgm:t>
        <a:bodyPr/>
        <a:lstStyle/>
        <a:p>
          <a:endParaRPr lang="en-US"/>
        </a:p>
      </dgm:t>
    </dgm:pt>
    <dgm:pt modelId="{C087EF6E-590D-432A-AD36-A05DABEA1BD5}">
      <dgm:prSet/>
      <dgm:spPr>
        <a:solidFill>
          <a:srgbClr val="00B050"/>
        </a:solidFill>
      </dgm:spPr>
      <dgm:t>
        <a:bodyPr/>
        <a:lstStyle/>
        <a:p>
          <a:r>
            <a:rPr lang="de-DE" b="1" u="sng" dirty="0"/>
            <a:t>Ganztagsschule: </a:t>
          </a:r>
          <a:endParaRPr lang="en-US" b="1" u="sng" dirty="0"/>
        </a:p>
      </dgm:t>
    </dgm:pt>
    <dgm:pt modelId="{F5679730-2120-4D54-B0B3-73A3BEDA1836}" type="parTrans" cxnId="{9D1B8F33-1EA0-46EF-9476-1420DC989D63}">
      <dgm:prSet/>
      <dgm:spPr/>
      <dgm:t>
        <a:bodyPr/>
        <a:lstStyle/>
        <a:p>
          <a:endParaRPr lang="en-US"/>
        </a:p>
      </dgm:t>
    </dgm:pt>
    <dgm:pt modelId="{48516D19-6B8B-4CCF-8184-B696BC0BF4AE}" type="sibTrans" cxnId="{9D1B8F33-1EA0-46EF-9476-1420DC989D63}">
      <dgm:prSet/>
      <dgm:spPr/>
      <dgm:t>
        <a:bodyPr/>
        <a:lstStyle/>
        <a:p>
          <a:endParaRPr lang="en-US"/>
        </a:p>
      </dgm:t>
    </dgm:pt>
    <dgm:pt modelId="{107D7172-216C-4639-8086-9D3A91829CC7}">
      <dgm:prSet custT="1"/>
      <dgm:spPr>
        <a:solidFill>
          <a:srgbClr val="92D050">
            <a:alpha val="66000"/>
          </a:srgbClr>
        </a:solidFill>
      </dgm:spPr>
      <dgm:t>
        <a:bodyPr/>
        <a:lstStyle/>
        <a:p>
          <a:r>
            <a:rPr lang="de-DE" sz="2400" dirty="0"/>
            <a:t>Belle Etage</a:t>
          </a:r>
          <a:endParaRPr lang="en-US" sz="2400" dirty="0"/>
        </a:p>
      </dgm:t>
    </dgm:pt>
    <dgm:pt modelId="{AD549435-7AEC-44AA-B10B-41930D6C522F}" type="parTrans" cxnId="{392D122B-809B-4F6F-9C23-D74ACE9AAF62}">
      <dgm:prSet/>
      <dgm:spPr/>
      <dgm:t>
        <a:bodyPr/>
        <a:lstStyle/>
        <a:p>
          <a:endParaRPr lang="en-US"/>
        </a:p>
      </dgm:t>
    </dgm:pt>
    <dgm:pt modelId="{26AFA895-2A70-404B-B20B-4056C01236CC}" type="sibTrans" cxnId="{392D122B-809B-4F6F-9C23-D74ACE9AAF62}">
      <dgm:prSet/>
      <dgm:spPr/>
      <dgm:t>
        <a:bodyPr/>
        <a:lstStyle/>
        <a:p>
          <a:endParaRPr lang="en-US"/>
        </a:p>
      </dgm:t>
    </dgm:pt>
    <dgm:pt modelId="{9392FBA8-821A-486C-AFCA-EB0DDABA3A6A}">
      <dgm:prSet custT="1"/>
      <dgm:spPr>
        <a:solidFill>
          <a:srgbClr val="92D050">
            <a:alpha val="78000"/>
          </a:srgbClr>
        </a:solidFill>
      </dgm:spPr>
      <dgm:t>
        <a:bodyPr/>
        <a:lstStyle/>
        <a:p>
          <a:r>
            <a:rPr lang="de-DE" sz="2400" dirty="0"/>
            <a:t>Kindheit im Quartier</a:t>
          </a:r>
          <a:endParaRPr lang="en-US" sz="2400" dirty="0"/>
        </a:p>
      </dgm:t>
    </dgm:pt>
    <dgm:pt modelId="{8A5AB340-919D-4686-83A0-E92CB805BD7C}" type="parTrans" cxnId="{BE24A76A-2A12-4476-B25E-1E5FE845723D}">
      <dgm:prSet/>
      <dgm:spPr/>
      <dgm:t>
        <a:bodyPr/>
        <a:lstStyle/>
        <a:p>
          <a:endParaRPr lang="en-US"/>
        </a:p>
      </dgm:t>
    </dgm:pt>
    <dgm:pt modelId="{9ADF675C-5945-401D-96DB-9D37D108F501}" type="sibTrans" cxnId="{BE24A76A-2A12-4476-B25E-1E5FE845723D}">
      <dgm:prSet/>
      <dgm:spPr/>
      <dgm:t>
        <a:bodyPr/>
        <a:lstStyle/>
        <a:p>
          <a:endParaRPr lang="en-US"/>
        </a:p>
      </dgm:t>
    </dgm:pt>
    <dgm:pt modelId="{00EA17BE-575C-41A5-9F54-7F4481C34336}">
      <dgm:prSet custT="1"/>
      <dgm:spPr>
        <a:solidFill>
          <a:srgbClr val="92D050">
            <a:alpha val="73000"/>
          </a:srgbClr>
        </a:solidFill>
      </dgm:spPr>
      <dgm:t>
        <a:bodyPr/>
        <a:lstStyle/>
        <a:p>
          <a:r>
            <a:rPr lang="de-DE" sz="2400" dirty="0"/>
            <a:t>Rhythmisierung des Schultages </a:t>
          </a:r>
          <a:endParaRPr lang="en-US" sz="2400" dirty="0"/>
        </a:p>
      </dgm:t>
    </dgm:pt>
    <dgm:pt modelId="{4FF7E3DD-F598-49D0-944A-01030B2D56A1}" type="parTrans" cxnId="{DBD0C85E-9A75-4F6B-BD2B-EDEDDCFB6B23}">
      <dgm:prSet/>
      <dgm:spPr/>
      <dgm:t>
        <a:bodyPr/>
        <a:lstStyle/>
        <a:p>
          <a:endParaRPr lang="en-US"/>
        </a:p>
      </dgm:t>
    </dgm:pt>
    <dgm:pt modelId="{1C023CBF-E2FF-4572-8C41-215017BD3222}" type="sibTrans" cxnId="{DBD0C85E-9A75-4F6B-BD2B-EDEDDCFB6B23}">
      <dgm:prSet/>
      <dgm:spPr/>
      <dgm:t>
        <a:bodyPr/>
        <a:lstStyle/>
        <a:p>
          <a:endParaRPr lang="en-US"/>
        </a:p>
      </dgm:t>
    </dgm:pt>
    <dgm:pt modelId="{D23BFCAB-04B4-4C28-BF96-0E44DFD5D412}" type="pres">
      <dgm:prSet presAssocID="{D77F1A34-70C7-4615-B145-2552C41BAE50}" presName="linear" presStyleCnt="0">
        <dgm:presLayoutVars>
          <dgm:animLvl val="lvl"/>
          <dgm:resizeHandles val="exact"/>
        </dgm:presLayoutVars>
      </dgm:prSet>
      <dgm:spPr/>
    </dgm:pt>
    <dgm:pt modelId="{3A2A3F52-1833-47D0-8917-89852EB3B837}" type="pres">
      <dgm:prSet presAssocID="{97EE7A5A-CD8F-4C86-9B37-3EB00353144E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997F149F-ADA0-4F9D-8F5F-392E3AF29F23}" type="pres">
      <dgm:prSet presAssocID="{5AFCA21C-D6EB-4697-8331-69B881D26002}" presName="spacer" presStyleCnt="0"/>
      <dgm:spPr/>
    </dgm:pt>
    <dgm:pt modelId="{944BCA3E-DC30-40BF-97E8-8DB4D8046614}" type="pres">
      <dgm:prSet presAssocID="{C087EF6E-590D-432A-AD36-A05DABEA1BD5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DC389B3-0808-4E33-A84E-3D4A424B2797}" type="pres">
      <dgm:prSet presAssocID="{48516D19-6B8B-4CCF-8184-B696BC0BF4AE}" presName="spacer" presStyleCnt="0"/>
      <dgm:spPr/>
    </dgm:pt>
    <dgm:pt modelId="{A425172E-48E2-4ED4-9246-E8096EDFF392}" type="pres">
      <dgm:prSet presAssocID="{107D7172-216C-4639-8086-9D3A91829CC7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F30361A-A36F-41B1-92E9-C229554150FA}" type="pres">
      <dgm:prSet presAssocID="{26AFA895-2A70-404B-B20B-4056C01236CC}" presName="spacer" presStyleCnt="0"/>
      <dgm:spPr/>
    </dgm:pt>
    <dgm:pt modelId="{71513120-5830-4FFD-8A1F-C1756FE3F522}" type="pres">
      <dgm:prSet presAssocID="{9392FBA8-821A-486C-AFCA-EB0DDABA3A6A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20CD2FC8-623E-4451-A7C8-394E0EE53FC9}" type="pres">
      <dgm:prSet presAssocID="{9ADF675C-5945-401D-96DB-9D37D108F501}" presName="spacer" presStyleCnt="0"/>
      <dgm:spPr/>
    </dgm:pt>
    <dgm:pt modelId="{6FC3EEA4-AC25-4D36-9FDC-059968C959FC}" type="pres">
      <dgm:prSet presAssocID="{00EA17BE-575C-41A5-9F54-7F4481C34336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392D122B-809B-4F6F-9C23-D74ACE9AAF62}" srcId="{D77F1A34-70C7-4615-B145-2552C41BAE50}" destId="{107D7172-216C-4639-8086-9D3A91829CC7}" srcOrd="2" destOrd="0" parTransId="{AD549435-7AEC-44AA-B10B-41930D6C522F}" sibTransId="{26AFA895-2A70-404B-B20B-4056C01236CC}"/>
    <dgm:cxn modelId="{9D1B8F33-1EA0-46EF-9476-1420DC989D63}" srcId="{D77F1A34-70C7-4615-B145-2552C41BAE50}" destId="{C087EF6E-590D-432A-AD36-A05DABEA1BD5}" srcOrd="1" destOrd="0" parTransId="{F5679730-2120-4D54-B0B3-73A3BEDA1836}" sibTransId="{48516D19-6B8B-4CCF-8184-B696BC0BF4AE}"/>
    <dgm:cxn modelId="{DBD0C85E-9A75-4F6B-BD2B-EDEDDCFB6B23}" srcId="{D77F1A34-70C7-4615-B145-2552C41BAE50}" destId="{00EA17BE-575C-41A5-9F54-7F4481C34336}" srcOrd="4" destOrd="0" parTransId="{4FF7E3DD-F598-49D0-944A-01030B2D56A1}" sibTransId="{1C023CBF-E2FF-4572-8C41-215017BD3222}"/>
    <dgm:cxn modelId="{BE24A76A-2A12-4476-B25E-1E5FE845723D}" srcId="{D77F1A34-70C7-4615-B145-2552C41BAE50}" destId="{9392FBA8-821A-486C-AFCA-EB0DDABA3A6A}" srcOrd="3" destOrd="0" parTransId="{8A5AB340-919D-4686-83A0-E92CB805BD7C}" sibTransId="{9ADF675C-5945-401D-96DB-9D37D108F501}"/>
    <dgm:cxn modelId="{E269A74E-905C-4755-8F9B-42B1CD4EA85B}" type="presOf" srcId="{107D7172-216C-4639-8086-9D3A91829CC7}" destId="{A425172E-48E2-4ED4-9246-E8096EDFF392}" srcOrd="0" destOrd="0" presId="urn:microsoft.com/office/officeart/2005/8/layout/vList2"/>
    <dgm:cxn modelId="{85843274-9E68-4D76-8B6A-3B8304BF3DEC}" type="presOf" srcId="{00EA17BE-575C-41A5-9F54-7F4481C34336}" destId="{6FC3EEA4-AC25-4D36-9FDC-059968C959FC}" srcOrd="0" destOrd="0" presId="urn:microsoft.com/office/officeart/2005/8/layout/vList2"/>
    <dgm:cxn modelId="{0768D55A-1E25-4B9E-9F70-C399407F81B1}" type="presOf" srcId="{C087EF6E-590D-432A-AD36-A05DABEA1BD5}" destId="{944BCA3E-DC30-40BF-97E8-8DB4D8046614}" srcOrd="0" destOrd="0" presId="urn:microsoft.com/office/officeart/2005/8/layout/vList2"/>
    <dgm:cxn modelId="{A6A0CC7C-C1D3-4A19-8140-F79877DDA8F9}" type="presOf" srcId="{9392FBA8-821A-486C-AFCA-EB0DDABA3A6A}" destId="{71513120-5830-4FFD-8A1F-C1756FE3F522}" srcOrd="0" destOrd="0" presId="urn:microsoft.com/office/officeart/2005/8/layout/vList2"/>
    <dgm:cxn modelId="{88BC7D91-F29B-444D-880C-5815DCC14B3D}" type="presOf" srcId="{97EE7A5A-CD8F-4C86-9B37-3EB00353144E}" destId="{3A2A3F52-1833-47D0-8917-89852EB3B837}" srcOrd="0" destOrd="0" presId="urn:microsoft.com/office/officeart/2005/8/layout/vList2"/>
    <dgm:cxn modelId="{880A44D6-EEA1-40AC-B1EB-3A09A45048D7}" srcId="{D77F1A34-70C7-4615-B145-2552C41BAE50}" destId="{97EE7A5A-CD8F-4C86-9B37-3EB00353144E}" srcOrd="0" destOrd="0" parTransId="{CA704EF3-55DB-41D8-B57F-0596C39E692C}" sibTransId="{5AFCA21C-D6EB-4697-8331-69B881D26002}"/>
    <dgm:cxn modelId="{424B34FA-62BF-4CBE-A658-5E87F8496843}" type="presOf" srcId="{D77F1A34-70C7-4615-B145-2552C41BAE50}" destId="{D23BFCAB-04B4-4C28-BF96-0E44DFD5D412}" srcOrd="0" destOrd="0" presId="urn:microsoft.com/office/officeart/2005/8/layout/vList2"/>
    <dgm:cxn modelId="{3CA0B5CA-1386-47EA-82B9-20D311280FEE}" type="presParOf" srcId="{D23BFCAB-04B4-4C28-BF96-0E44DFD5D412}" destId="{3A2A3F52-1833-47D0-8917-89852EB3B837}" srcOrd="0" destOrd="0" presId="urn:microsoft.com/office/officeart/2005/8/layout/vList2"/>
    <dgm:cxn modelId="{EE878293-E5D5-4AC1-962D-CB435F14E256}" type="presParOf" srcId="{D23BFCAB-04B4-4C28-BF96-0E44DFD5D412}" destId="{997F149F-ADA0-4F9D-8F5F-392E3AF29F23}" srcOrd="1" destOrd="0" presId="urn:microsoft.com/office/officeart/2005/8/layout/vList2"/>
    <dgm:cxn modelId="{0CE7A11B-CF41-4442-A225-15D0D2E631EC}" type="presParOf" srcId="{D23BFCAB-04B4-4C28-BF96-0E44DFD5D412}" destId="{944BCA3E-DC30-40BF-97E8-8DB4D8046614}" srcOrd="2" destOrd="0" presId="urn:microsoft.com/office/officeart/2005/8/layout/vList2"/>
    <dgm:cxn modelId="{6B54A3EA-8695-46C9-940F-BA9F4BDB06ED}" type="presParOf" srcId="{D23BFCAB-04B4-4C28-BF96-0E44DFD5D412}" destId="{2DC389B3-0808-4E33-A84E-3D4A424B2797}" srcOrd="3" destOrd="0" presId="urn:microsoft.com/office/officeart/2005/8/layout/vList2"/>
    <dgm:cxn modelId="{328DAD7B-4983-427B-9EB3-5B6B86A4B033}" type="presParOf" srcId="{D23BFCAB-04B4-4C28-BF96-0E44DFD5D412}" destId="{A425172E-48E2-4ED4-9246-E8096EDFF392}" srcOrd="4" destOrd="0" presId="urn:microsoft.com/office/officeart/2005/8/layout/vList2"/>
    <dgm:cxn modelId="{1115DAE2-6C8C-415F-B40C-BBCA6EC451CF}" type="presParOf" srcId="{D23BFCAB-04B4-4C28-BF96-0E44DFD5D412}" destId="{1F30361A-A36F-41B1-92E9-C229554150FA}" srcOrd="5" destOrd="0" presId="urn:microsoft.com/office/officeart/2005/8/layout/vList2"/>
    <dgm:cxn modelId="{F2126CA2-4109-420B-B57A-46F8D63149CA}" type="presParOf" srcId="{D23BFCAB-04B4-4C28-BF96-0E44DFD5D412}" destId="{71513120-5830-4FFD-8A1F-C1756FE3F522}" srcOrd="6" destOrd="0" presId="urn:microsoft.com/office/officeart/2005/8/layout/vList2"/>
    <dgm:cxn modelId="{99EF8033-2C10-4606-8E56-6AE88C655009}" type="presParOf" srcId="{D23BFCAB-04B4-4C28-BF96-0E44DFD5D412}" destId="{20CD2FC8-623E-4451-A7C8-394E0EE53FC9}" srcOrd="7" destOrd="0" presId="urn:microsoft.com/office/officeart/2005/8/layout/vList2"/>
    <dgm:cxn modelId="{70F9ADC3-7940-4075-997D-029B418571F7}" type="presParOf" srcId="{D23BFCAB-04B4-4C28-BF96-0E44DFD5D412}" destId="{6FC3EEA4-AC25-4D36-9FDC-059968C959FC}" srcOrd="8" destOrd="0" presId="urn:microsoft.com/office/officeart/2005/8/layout/vList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BB82C0-5B6B-4E0F-B48A-AEEE52A4AB24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A1B9302-B8E1-4AF0-A1E4-94B1C6C98CB9}">
      <dgm:prSet/>
      <dgm:spPr>
        <a:solidFill>
          <a:srgbClr val="C00000"/>
        </a:solidFill>
      </dgm:spPr>
      <dgm:t>
        <a:bodyPr/>
        <a:lstStyle/>
        <a:p>
          <a:r>
            <a:rPr lang="de-DE" b="1" dirty="0"/>
            <a:t>Soziales Miteinander </a:t>
          </a:r>
          <a:endParaRPr lang="en-US" b="1" dirty="0"/>
        </a:p>
      </dgm:t>
    </dgm:pt>
    <dgm:pt modelId="{1D6B145C-4796-4114-8E2F-AB250D0D8D18}" type="parTrans" cxnId="{EC753DF2-4EEE-4C5C-B67C-2A6EC03E592A}">
      <dgm:prSet/>
      <dgm:spPr/>
      <dgm:t>
        <a:bodyPr/>
        <a:lstStyle/>
        <a:p>
          <a:endParaRPr lang="en-US"/>
        </a:p>
      </dgm:t>
    </dgm:pt>
    <dgm:pt modelId="{9849EA91-A17B-40B7-9DD1-50974706A4CA}" type="sibTrans" cxnId="{EC753DF2-4EEE-4C5C-B67C-2A6EC03E592A}">
      <dgm:prSet/>
      <dgm:spPr/>
      <dgm:t>
        <a:bodyPr/>
        <a:lstStyle/>
        <a:p>
          <a:endParaRPr lang="en-US"/>
        </a:p>
      </dgm:t>
    </dgm:pt>
    <dgm:pt modelId="{57ECCB8A-A579-4548-8879-7DAB3E4D111C}">
      <dgm:prSet/>
      <dgm:spPr>
        <a:solidFill>
          <a:srgbClr val="FC6E04"/>
        </a:solidFill>
      </dgm:spPr>
      <dgm:t>
        <a:bodyPr/>
        <a:lstStyle/>
        <a:p>
          <a:r>
            <a:rPr lang="de-DE" b="1" dirty="0"/>
            <a:t>Gelingender Schulstart</a:t>
          </a:r>
          <a:endParaRPr lang="en-US" b="1" dirty="0"/>
        </a:p>
      </dgm:t>
    </dgm:pt>
    <dgm:pt modelId="{9F1EEB39-BF29-4C1B-9B0E-4CAA1EA70009}" type="parTrans" cxnId="{617A2407-3764-4943-ADB6-00E79D8758CD}">
      <dgm:prSet/>
      <dgm:spPr/>
      <dgm:t>
        <a:bodyPr/>
        <a:lstStyle/>
        <a:p>
          <a:endParaRPr lang="en-US"/>
        </a:p>
      </dgm:t>
    </dgm:pt>
    <dgm:pt modelId="{CCEDB9CE-1CED-4FAC-A18D-7B11DBFD9F89}" type="sibTrans" cxnId="{617A2407-3764-4943-ADB6-00E79D8758CD}">
      <dgm:prSet/>
      <dgm:spPr/>
      <dgm:t>
        <a:bodyPr/>
        <a:lstStyle/>
        <a:p>
          <a:endParaRPr lang="en-US"/>
        </a:p>
      </dgm:t>
    </dgm:pt>
    <dgm:pt modelId="{042C2EA1-17F9-4283-A263-2ED1CE425E9A}">
      <dgm:prSet/>
      <dgm:spPr>
        <a:solidFill>
          <a:srgbClr val="7030A0"/>
        </a:solidFill>
      </dgm:spPr>
      <dgm:t>
        <a:bodyPr/>
        <a:lstStyle/>
        <a:p>
          <a:r>
            <a:rPr lang="de-DE" b="1" u="sng" dirty="0"/>
            <a:t>Personalentwicklung:</a:t>
          </a:r>
          <a:endParaRPr lang="en-US" b="1" u="sng" dirty="0"/>
        </a:p>
      </dgm:t>
    </dgm:pt>
    <dgm:pt modelId="{526F9896-2BE2-48DF-965C-A1616A238133}" type="parTrans" cxnId="{4BCEC04B-0812-468A-A1B6-F3CC35448932}">
      <dgm:prSet/>
      <dgm:spPr/>
      <dgm:t>
        <a:bodyPr/>
        <a:lstStyle/>
        <a:p>
          <a:endParaRPr lang="en-US"/>
        </a:p>
      </dgm:t>
    </dgm:pt>
    <dgm:pt modelId="{1B156B4F-C40D-4D45-8F71-D010587CF593}" type="sibTrans" cxnId="{4BCEC04B-0812-468A-A1B6-F3CC35448932}">
      <dgm:prSet/>
      <dgm:spPr/>
      <dgm:t>
        <a:bodyPr/>
        <a:lstStyle/>
        <a:p>
          <a:endParaRPr lang="en-US"/>
        </a:p>
      </dgm:t>
    </dgm:pt>
    <dgm:pt modelId="{29CF6EDC-3723-49B0-B7A8-67608DC0A46A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de-DE" sz="2400" dirty="0"/>
            <a:t>Kompetenzprofil für Lehrende</a:t>
          </a:r>
          <a:endParaRPr lang="en-US" sz="2400" dirty="0"/>
        </a:p>
      </dgm:t>
    </dgm:pt>
    <dgm:pt modelId="{BF9286AA-3E57-440C-ABBF-AE47E5BB3417}" type="parTrans" cxnId="{892EAADC-BBFA-4033-86F3-CAE53ECC6EE4}">
      <dgm:prSet/>
      <dgm:spPr/>
      <dgm:t>
        <a:bodyPr/>
        <a:lstStyle/>
        <a:p>
          <a:endParaRPr lang="en-US"/>
        </a:p>
      </dgm:t>
    </dgm:pt>
    <dgm:pt modelId="{F161282A-248E-4A02-B846-9B37958BA1D7}" type="sibTrans" cxnId="{892EAADC-BBFA-4033-86F3-CAE53ECC6EE4}">
      <dgm:prSet/>
      <dgm:spPr/>
      <dgm:t>
        <a:bodyPr/>
        <a:lstStyle/>
        <a:p>
          <a:endParaRPr lang="en-US"/>
        </a:p>
      </dgm:t>
    </dgm:pt>
    <dgm:pt modelId="{8ABF166C-2F09-499C-802B-CC69874C74D2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de-DE" sz="2400" dirty="0"/>
            <a:t>Kooperation mit Teilhabeassistenzen</a:t>
          </a:r>
          <a:endParaRPr lang="en-US" sz="2400" dirty="0"/>
        </a:p>
      </dgm:t>
    </dgm:pt>
    <dgm:pt modelId="{434E1CA6-4238-4EC8-BC72-76567D597B22}" type="parTrans" cxnId="{5A71B39F-8EFE-4287-AC40-79FA9DFB3F06}">
      <dgm:prSet/>
      <dgm:spPr/>
      <dgm:t>
        <a:bodyPr/>
        <a:lstStyle/>
        <a:p>
          <a:endParaRPr lang="en-US"/>
        </a:p>
      </dgm:t>
    </dgm:pt>
    <dgm:pt modelId="{BD1F4A6C-BE45-4A34-9986-F21CA315E526}" type="sibTrans" cxnId="{5A71B39F-8EFE-4287-AC40-79FA9DFB3F06}">
      <dgm:prSet/>
      <dgm:spPr/>
      <dgm:t>
        <a:bodyPr/>
        <a:lstStyle/>
        <a:p>
          <a:endParaRPr lang="en-US"/>
        </a:p>
      </dgm:t>
    </dgm:pt>
    <dgm:pt modelId="{D69F22F8-333F-4FE8-91FA-25126668615A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de-DE" sz="2400" dirty="0"/>
            <a:t>Mitarbeitergespräche</a:t>
          </a:r>
          <a:endParaRPr lang="en-US" sz="2400" dirty="0"/>
        </a:p>
      </dgm:t>
    </dgm:pt>
    <dgm:pt modelId="{827D43B4-E1A4-410B-9643-333AFE03DA0B}" type="parTrans" cxnId="{84917B6D-73D9-4320-A563-DEC4467B017C}">
      <dgm:prSet/>
      <dgm:spPr/>
      <dgm:t>
        <a:bodyPr/>
        <a:lstStyle/>
        <a:p>
          <a:endParaRPr lang="en-US"/>
        </a:p>
      </dgm:t>
    </dgm:pt>
    <dgm:pt modelId="{6E9AFB83-5344-4E0F-B8CC-3836CE41160B}" type="sibTrans" cxnId="{84917B6D-73D9-4320-A563-DEC4467B017C}">
      <dgm:prSet/>
      <dgm:spPr/>
      <dgm:t>
        <a:bodyPr/>
        <a:lstStyle/>
        <a:p>
          <a:endParaRPr lang="en-US"/>
        </a:p>
      </dgm:t>
    </dgm:pt>
    <dgm:pt modelId="{770AD2BB-60DC-4D9A-9B07-AE87182DF40A}" type="pres">
      <dgm:prSet presAssocID="{34BB82C0-5B6B-4E0F-B48A-AEEE52A4AB24}" presName="linear" presStyleCnt="0">
        <dgm:presLayoutVars>
          <dgm:animLvl val="lvl"/>
          <dgm:resizeHandles val="exact"/>
        </dgm:presLayoutVars>
      </dgm:prSet>
      <dgm:spPr/>
    </dgm:pt>
    <dgm:pt modelId="{1B65EC5B-C8AC-4634-B65D-E063AB696FFF}" type="pres">
      <dgm:prSet presAssocID="{AA1B9302-B8E1-4AF0-A1E4-94B1C6C98CB9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70D34388-5993-4661-AC08-E466354B2ABE}" type="pres">
      <dgm:prSet presAssocID="{9849EA91-A17B-40B7-9DD1-50974706A4CA}" presName="spacer" presStyleCnt="0"/>
      <dgm:spPr/>
    </dgm:pt>
    <dgm:pt modelId="{C4085D7A-4AAD-4F54-8270-400AEEB17920}" type="pres">
      <dgm:prSet presAssocID="{57ECCB8A-A579-4548-8879-7DAB3E4D111C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2DCA068E-1A03-4FD8-A215-23FD9C64F58C}" type="pres">
      <dgm:prSet presAssocID="{CCEDB9CE-1CED-4FAC-A18D-7B11DBFD9F89}" presName="spacer" presStyleCnt="0"/>
      <dgm:spPr/>
    </dgm:pt>
    <dgm:pt modelId="{12D82AA1-B308-410C-9791-AB0096F46694}" type="pres">
      <dgm:prSet presAssocID="{042C2EA1-17F9-4283-A263-2ED1CE425E9A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4D407171-C908-4168-9CC7-36A8A03E9CEB}" type="pres">
      <dgm:prSet presAssocID="{1B156B4F-C40D-4D45-8F71-D010587CF593}" presName="spacer" presStyleCnt="0"/>
      <dgm:spPr/>
    </dgm:pt>
    <dgm:pt modelId="{FD44E74B-698F-4110-8B80-33BB53D7A7A7}" type="pres">
      <dgm:prSet presAssocID="{29CF6EDC-3723-49B0-B7A8-67608DC0A46A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12D4D057-C593-4539-8B1B-A0D3D1EE3EC8}" type="pres">
      <dgm:prSet presAssocID="{F161282A-248E-4A02-B846-9B37958BA1D7}" presName="spacer" presStyleCnt="0"/>
      <dgm:spPr/>
    </dgm:pt>
    <dgm:pt modelId="{78C40F90-1CDA-4AE4-96DF-E67870E6BF11}" type="pres">
      <dgm:prSet presAssocID="{8ABF166C-2F09-499C-802B-CC69874C74D2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41CD868C-2ECC-43F1-B256-F96ADED163A9}" type="pres">
      <dgm:prSet presAssocID="{BD1F4A6C-BE45-4A34-9986-F21CA315E526}" presName="spacer" presStyleCnt="0"/>
      <dgm:spPr/>
    </dgm:pt>
    <dgm:pt modelId="{A053B4A3-92DF-4849-B7B5-E3040580D192}" type="pres">
      <dgm:prSet presAssocID="{D69F22F8-333F-4FE8-91FA-25126668615A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617A2407-3764-4943-ADB6-00E79D8758CD}" srcId="{34BB82C0-5B6B-4E0F-B48A-AEEE52A4AB24}" destId="{57ECCB8A-A579-4548-8879-7DAB3E4D111C}" srcOrd="1" destOrd="0" parTransId="{9F1EEB39-BF29-4C1B-9B0E-4CAA1EA70009}" sibTransId="{CCEDB9CE-1CED-4FAC-A18D-7B11DBFD9F89}"/>
    <dgm:cxn modelId="{4BCEC04B-0812-468A-A1B6-F3CC35448932}" srcId="{34BB82C0-5B6B-4E0F-B48A-AEEE52A4AB24}" destId="{042C2EA1-17F9-4283-A263-2ED1CE425E9A}" srcOrd="2" destOrd="0" parTransId="{526F9896-2BE2-48DF-965C-A1616A238133}" sibTransId="{1B156B4F-C40D-4D45-8F71-D010587CF593}"/>
    <dgm:cxn modelId="{84917B6D-73D9-4320-A563-DEC4467B017C}" srcId="{34BB82C0-5B6B-4E0F-B48A-AEEE52A4AB24}" destId="{D69F22F8-333F-4FE8-91FA-25126668615A}" srcOrd="5" destOrd="0" parTransId="{827D43B4-E1A4-410B-9643-333AFE03DA0B}" sibTransId="{6E9AFB83-5344-4E0F-B8CC-3836CE41160B}"/>
    <dgm:cxn modelId="{DC6ED792-4ED5-4351-84A2-FA80DC12601A}" type="presOf" srcId="{34BB82C0-5B6B-4E0F-B48A-AEEE52A4AB24}" destId="{770AD2BB-60DC-4D9A-9B07-AE87182DF40A}" srcOrd="0" destOrd="0" presId="urn:microsoft.com/office/officeart/2005/8/layout/vList2"/>
    <dgm:cxn modelId="{7CE53E99-0B23-4493-862E-E016C7AFDA76}" type="presOf" srcId="{D69F22F8-333F-4FE8-91FA-25126668615A}" destId="{A053B4A3-92DF-4849-B7B5-E3040580D192}" srcOrd="0" destOrd="0" presId="urn:microsoft.com/office/officeart/2005/8/layout/vList2"/>
    <dgm:cxn modelId="{5A71B39F-8EFE-4287-AC40-79FA9DFB3F06}" srcId="{34BB82C0-5B6B-4E0F-B48A-AEEE52A4AB24}" destId="{8ABF166C-2F09-499C-802B-CC69874C74D2}" srcOrd="4" destOrd="0" parTransId="{434E1CA6-4238-4EC8-BC72-76567D597B22}" sibTransId="{BD1F4A6C-BE45-4A34-9986-F21CA315E526}"/>
    <dgm:cxn modelId="{5B9A53A8-264A-4135-AFB3-E759D6443079}" type="presOf" srcId="{29CF6EDC-3723-49B0-B7A8-67608DC0A46A}" destId="{FD44E74B-698F-4110-8B80-33BB53D7A7A7}" srcOrd="0" destOrd="0" presId="urn:microsoft.com/office/officeart/2005/8/layout/vList2"/>
    <dgm:cxn modelId="{E23663B4-EDAE-4971-8008-D6DB1CCCD469}" type="presOf" srcId="{57ECCB8A-A579-4548-8879-7DAB3E4D111C}" destId="{C4085D7A-4AAD-4F54-8270-400AEEB17920}" srcOrd="0" destOrd="0" presId="urn:microsoft.com/office/officeart/2005/8/layout/vList2"/>
    <dgm:cxn modelId="{FBF4B7B7-F2B3-4D66-B50A-6CF55FFD3291}" type="presOf" srcId="{042C2EA1-17F9-4283-A263-2ED1CE425E9A}" destId="{12D82AA1-B308-410C-9791-AB0096F46694}" srcOrd="0" destOrd="0" presId="urn:microsoft.com/office/officeart/2005/8/layout/vList2"/>
    <dgm:cxn modelId="{DA242DCC-829B-4AC1-B0A9-2F0D473A437B}" type="presOf" srcId="{AA1B9302-B8E1-4AF0-A1E4-94B1C6C98CB9}" destId="{1B65EC5B-C8AC-4634-B65D-E063AB696FFF}" srcOrd="0" destOrd="0" presId="urn:microsoft.com/office/officeart/2005/8/layout/vList2"/>
    <dgm:cxn modelId="{892EAADC-BBFA-4033-86F3-CAE53ECC6EE4}" srcId="{34BB82C0-5B6B-4E0F-B48A-AEEE52A4AB24}" destId="{29CF6EDC-3723-49B0-B7A8-67608DC0A46A}" srcOrd="3" destOrd="0" parTransId="{BF9286AA-3E57-440C-ABBF-AE47E5BB3417}" sibTransId="{F161282A-248E-4A02-B846-9B37958BA1D7}"/>
    <dgm:cxn modelId="{EA30CCF0-1281-467D-8A17-5F877A307D33}" type="presOf" srcId="{8ABF166C-2F09-499C-802B-CC69874C74D2}" destId="{78C40F90-1CDA-4AE4-96DF-E67870E6BF11}" srcOrd="0" destOrd="0" presId="urn:microsoft.com/office/officeart/2005/8/layout/vList2"/>
    <dgm:cxn modelId="{EC753DF2-4EEE-4C5C-B67C-2A6EC03E592A}" srcId="{34BB82C0-5B6B-4E0F-B48A-AEEE52A4AB24}" destId="{AA1B9302-B8E1-4AF0-A1E4-94B1C6C98CB9}" srcOrd="0" destOrd="0" parTransId="{1D6B145C-4796-4114-8E2F-AB250D0D8D18}" sibTransId="{9849EA91-A17B-40B7-9DD1-50974706A4CA}"/>
    <dgm:cxn modelId="{B43CB172-74AE-4C67-9F7E-0A853CFA65E7}" type="presParOf" srcId="{770AD2BB-60DC-4D9A-9B07-AE87182DF40A}" destId="{1B65EC5B-C8AC-4634-B65D-E063AB696FFF}" srcOrd="0" destOrd="0" presId="urn:microsoft.com/office/officeart/2005/8/layout/vList2"/>
    <dgm:cxn modelId="{43B3ABC7-07BB-467C-B8CB-20277DCC014A}" type="presParOf" srcId="{770AD2BB-60DC-4D9A-9B07-AE87182DF40A}" destId="{70D34388-5993-4661-AC08-E466354B2ABE}" srcOrd="1" destOrd="0" presId="urn:microsoft.com/office/officeart/2005/8/layout/vList2"/>
    <dgm:cxn modelId="{9CBC6826-6973-40A0-BBDC-A353C2751E1B}" type="presParOf" srcId="{770AD2BB-60DC-4D9A-9B07-AE87182DF40A}" destId="{C4085D7A-4AAD-4F54-8270-400AEEB17920}" srcOrd="2" destOrd="0" presId="urn:microsoft.com/office/officeart/2005/8/layout/vList2"/>
    <dgm:cxn modelId="{85D7C5BE-669B-4F21-8FA5-1DB1676EB04C}" type="presParOf" srcId="{770AD2BB-60DC-4D9A-9B07-AE87182DF40A}" destId="{2DCA068E-1A03-4FD8-A215-23FD9C64F58C}" srcOrd="3" destOrd="0" presId="urn:microsoft.com/office/officeart/2005/8/layout/vList2"/>
    <dgm:cxn modelId="{C3C8ACF4-995E-41FF-9312-506B81E41444}" type="presParOf" srcId="{770AD2BB-60DC-4D9A-9B07-AE87182DF40A}" destId="{12D82AA1-B308-410C-9791-AB0096F46694}" srcOrd="4" destOrd="0" presId="urn:microsoft.com/office/officeart/2005/8/layout/vList2"/>
    <dgm:cxn modelId="{B07A1F19-FB95-430F-9199-CA6F937ED6E4}" type="presParOf" srcId="{770AD2BB-60DC-4D9A-9B07-AE87182DF40A}" destId="{4D407171-C908-4168-9CC7-36A8A03E9CEB}" srcOrd="5" destOrd="0" presId="urn:microsoft.com/office/officeart/2005/8/layout/vList2"/>
    <dgm:cxn modelId="{76B36D0B-E59C-46F7-A27D-F81E62F0476D}" type="presParOf" srcId="{770AD2BB-60DC-4D9A-9B07-AE87182DF40A}" destId="{FD44E74B-698F-4110-8B80-33BB53D7A7A7}" srcOrd="6" destOrd="0" presId="urn:microsoft.com/office/officeart/2005/8/layout/vList2"/>
    <dgm:cxn modelId="{4B629577-8356-4013-8C3E-E2045C2986CD}" type="presParOf" srcId="{770AD2BB-60DC-4D9A-9B07-AE87182DF40A}" destId="{12D4D057-C593-4539-8B1B-A0D3D1EE3EC8}" srcOrd="7" destOrd="0" presId="urn:microsoft.com/office/officeart/2005/8/layout/vList2"/>
    <dgm:cxn modelId="{D87B578C-E33B-4EF8-B8C7-0ABEC7BDD174}" type="presParOf" srcId="{770AD2BB-60DC-4D9A-9B07-AE87182DF40A}" destId="{78C40F90-1CDA-4AE4-96DF-E67870E6BF11}" srcOrd="8" destOrd="0" presId="urn:microsoft.com/office/officeart/2005/8/layout/vList2"/>
    <dgm:cxn modelId="{0547FA63-8186-4FAD-B95D-C5CCB44FE97E}" type="presParOf" srcId="{770AD2BB-60DC-4D9A-9B07-AE87182DF40A}" destId="{41CD868C-2ECC-43F1-B256-F96ADED163A9}" srcOrd="9" destOrd="0" presId="urn:microsoft.com/office/officeart/2005/8/layout/vList2"/>
    <dgm:cxn modelId="{0085159F-0715-40FF-9C26-DCFD2A545F55}" type="presParOf" srcId="{770AD2BB-60DC-4D9A-9B07-AE87182DF40A}" destId="{A053B4A3-92DF-4849-B7B5-E3040580D192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EE2183-719D-4E12-984E-73E01D59BB7A}" type="doc">
      <dgm:prSet loTypeId="urn:microsoft.com/office/officeart/2005/8/layout/hierarchy1" loCatId="hierarchy" qsTypeId="urn:microsoft.com/office/officeart/2005/8/quickstyle/simple1" qsCatId="simple" csTypeId="urn:microsoft.com/office/officeart/2005/8/colors/accent2_4" csCatId="accent2"/>
      <dgm:spPr/>
      <dgm:t>
        <a:bodyPr/>
        <a:lstStyle/>
        <a:p>
          <a:endParaRPr lang="en-US"/>
        </a:p>
      </dgm:t>
    </dgm:pt>
    <dgm:pt modelId="{A10A4B10-662F-48B9-9FB6-E0B806BE7E15}">
      <dgm:prSet/>
      <dgm:spPr/>
      <dgm:t>
        <a:bodyPr/>
        <a:lstStyle/>
        <a:p>
          <a:r>
            <a:rPr lang="de-DE" b="1"/>
            <a:t>Gedanke: </a:t>
          </a:r>
          <a:endParaRPr lang="en-US"/>
        </a:p>
      </dgm:t>
    </dgm:pt>
    <dgm:pt modelId="{A351929C-05EE-44BB-B517-BC9CD12DA4B1}" type="parTrans" cxnId="{D661B2CC-9F08-47BC-98BD-E93E16E73C2F}">
      <dgm:prSet/>
      <dgm:spPr/>
      <dgm:t>
        <a:bodyPr/>
        <a:lstStyle/>
        <a:p>
          <a:endParaRPr lang="en-US"/>
        </a:p>
      </dgm:t>
    </dgm:pt>
    <dgm:pt modelId="{79E6CAF6-C768-4602-ACB0-C30962FEB016}" type="sibTrans" cxnId="{D661B2CC-9F08-47BC-98BD-E93E16E73C2F}">
      <dgm:prSet/>
      <dgm:spPr/>
      <dgm:t>
        <a:bodyPr/>
        <a:lstStyle/>
        <a:p>
          <a:endParaRPr lang="en-US"/>
        </a:p>
      </dgm:t>
    </dgm:pt>
    <dgm:pt modelId="{434B19D8-87A6-4FA6-BF36-3C688CF40944}">
      <dgm:prSet/>
      <dgm:spPr/>
      <dgm:t>
        <a:bodyPr/>
        <a:lstStyle/>
        <a:p>
          <a:r>
            <a:rPr lang="de-DE" b="1"/>
            <a:t>Mit Hilfe von professionellem Wachstum Freiheit durch Verantwortung schaffen </a:t>
          </a:r>
          <a:endParaRPr lang="en-US"/>
        </a:p>
      </dgm:t>
    </dgm:pt>
    <dgm:pt modelId="{099F75CA-5FB7-4DF6-B21D-03029839B8A8}" type="parTrans" cxnId="{C7A9366A-20ED-4809-9CDC-B7025322E85D}">
      <dgm:prSet/>
      <dgm:spPr/>
      <dgm:t>
        <a:bodyPr/>
        <a:lstStyle/>
        <a:p>
          <a:endParaRPr lang="en-US"/>
        </a:p>
      </dgm:t>
    </dgm:pt>
    <dgm:pt modelId="{2FD8AAC3-5E81-43C7-871F-FAF6198FF417}" type="sibTrans" cxnId="{C7A9366A-20ED-4809-9CDC-B7025322E85D}">
      <dgm:prSet/>
      <dgm:spPr/>
      <dgm:t>
        <a:bodyPr/>
        <a:lstStyle/>
        <a:p>
          <a:endParaRPr lang="en-US"/>
        </a:p>
      </dgm:t>
    </dgm:pt>
    <dgm:pt modelId="{79F02949-474F-4196-9D8A-C93C51C5B8B1}" type="pres">
      <dgm:prSet presAssocID="{4FEE2183-719D-4E12-984E-73E01D59BB7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B34BFC4-FF1E-4A5E-B5F7-6897B3F40FC7}" type="pres">
      <dgm:prSet presAssocID="{A10A4B10-662F-48B9-9FB6-E0B806BE7E15}" presName="hierRoot1" presStyleCnt="0"/>
      <dgm:spPr/>
    </dgm:pt>
    <dgm:pt modelId="{84B5386D-1E7A-4ACA-B279-05BB9521467B}" type="pres">
      <dgm:prSet presAssocID="{A10A4B10-662F-48B9-9FB6-E0B806BE7E15}" presName="composite" presStyleCnt="0"/>
      <dgm:spPr/>
    </dgm:pt>
    <dgm:pt modelId="{B5FA8312-F78E-41BC-97EB-085274D3CC4F}" type="pres">
      <dgm:prSet presAssocID="{A10A4B10-662F-48B9-9FB6-E0B806BE7E15}" presName="background" presStyleLbl="node0" presStyleIdx="0" presStyleCnt="2"/>
      <dgm:spPr/>
    </dgm:pt>
    <dgm:pt modelId="{E9D4AAB4-5B12-486A-8F0B-755877470376}" type="pres">
      <dgm:prSet presAssocID="{A10A4B10-662F-48B9-9FB6-E0B806BE7E15}" presName="text" presStyleLbl="fgAcc0" presStyleIdx="0" presStyleCnt="2">
        <dgm:presLayoutVars>
          <dgm:chPref val="3"/>
        </dgm:presLayoutVars>
      </dgm:prSet>
      <dgm:spPr/>
    </dgm:pt>
    <dgm:pt modelId="{0A935976-DD00-4258-A0E6-C042D54FAE6B}" type="pres">
      <dgm:prSet presAssocID="{A10A4B10-662F-48B9-9FB6-E0B806BE7E15}" presName="hierChild2" presStyleCnt="0"/>
      <dgm:spPr/>
    </dgm:pt>
    <dgm:pt modelId="{A383D966-6066-4210-AD10-062A2D1DFC0F}" type="pres">
      <dgm:prSet presAssocID="{434B19D8-87A6-4FA6-BF36-3C688CF40944}" presName="hierRoot1" presStyleCnt="0"/>
      <dgm:spPr/>
    </dgm:pt>
    <dgm:pt modelId="{18F29B09-9B5E-4825-BDAF-3A5506434B62}" type="pres">
      <dgm:prSet presAssocID="{434B19D8-87A6-4FA6-BF36-3C688CF40944}" presName="composite" presStyleCnt="0"/>
      <dgm:spPr/>
    </dgm:pt>
    <dgm:pt modelId="{17E9AD1C-83BC-4D42-B0CD-5D9BC2F0E77D}" type="pres">
      <dgm:prSet presAssocID="{434B19D8-87A6-4FA6-BF36-3C688CF40944}" presName="background" presStyleLbl="node0" presStyleIdx="1" presStyleCnt="2"/>
      <dgm:spPr/>
    </dgm:pt>
    <dgm:pt modelId="{5D354970-1CF3-494F-ACD2-7DB4EF02F7C6}" type="pres">
      <dgm:prSet presAssocID="{434B19D8-87A6-4FA6-BF36-3C688CF40944}" presName="text" presStyleLbl="fgAcc0" presStyleIdx="1" presStyleCnt="2">
        <dgm:presLayoutVars>
          <dgm:chPref val="3"/>
        </dgm:presLayoutVars>
      </dgm:prSet>
      <dgm:spPr/>
    </dgm:pt>
    <dgm:pt modelId="{D34762D3-132F-4510-849F-6427CB7EE6D9}" type="pres">
      <dgm:prSet presAssocID="{434B19D8-87A6-4FA6-BF36-3C688CF40944}" presName="hierChild2" presStyleCnt="0"/>
      <dgm:spPr/>
    </dgm:pt>
  </dgm:ptLst>
  <dgm:cxnLst>
    <dgm:cxn modelId="{F38F336A-F354-4B50-88B6-4CBDE3F4EEBD}" type="presOf" srcId="{434B19D8-87A6-4FA6-BF36-3C688CF40944}" destId="{5D354970-1CF3-494F-ACD2-7DB4EF02F7C6}" srcOrd="0" destOrd="0" presId="urn:microsoft.com/office/officeart/2005/8/layout/hierarchy1"/>
    <dgm:cxn modelId="{C7A9366A-20ED-4809-9CDC-B7025322E85D}" srcId="{4FEE2183-719D-4E12-984E-73E01D59BB7A}" destId="{434B19D8-87A6-4FA6-BF36-3C688CF40944}" srcOrd="1" destOrd="0" parTransId="{099F75CA-5FB7-4DF6-B21D-03029839B8A8}" sibTransId="{2FD8AAC3-5E81-43C7-871F-FAF6198FF417}"/>
    <dgm:cxn modelId="{B017456F-8224-408D-8446-7228B9943A8C}" type="presOf" srcId="{A10A4B10-662F-48B9-9FB6-E0B806BE7E15}" destId="{E9D4AAB4-5B12-486A-8F0B-755877470376}" srcOrd="0" destOrd="0" presId="urn:microsoft.com/office/officeart/2005/8/layout/hierarchy1"/>
    <dgm:cxn modelId="{D661B2CC-9F08-47BC-98BD-E93E16E73C2F}" srcId="{4FEE2183-719D-4E12-984E-73E01D59BB7A}" destId="{A10A4B10-662F-48B9-9FB6-E0B806BE7E15}" srcOrd="0" destOrd="0" parTransId="{A351929C-05EE-44BB-B517-BC9CD12DA4B1}" sibTransId="{79E6CAF6-C768-4602-ACB0-C30962FEB016}"/>
    <dgm:cxn modelId="{8C3B46F8-7263-4EF1-846E-CD19B63CADAD}" type="presOf" srcId="{4FEE2183-719D-4E12-984E-73E01D59BB7A}" destId="{79F02949-474F-4196-9D8A-C93C51C5B8B1}" srcOrd="0" destOrd="0" presId="urn:microsoft.com/office/officeart/2005/8/layout/hierarchy1"/>
    <dgm:cxn modelId="{F17B2028-D633-47FA-8771-0CA22432AFAA}" type="presParOf" srcId="{79F02949-474F-4196-9D8A-C93C51C5B8B1}" destId="{5B34BFC4-FF1E-4A5E-B5F7-6897B3F40FC7}" srcOrd="0" destOrd="0" presId="urn:microsoft.com/office/officeart/2005/8/layout/hierarchy1"/>
    <dgm:cxn modelId="{02F66064-9E14-490A-898E-8FA6AC47DE0E}" type="presParOf" srcId="{5B34BFC4-FF1E-4A5E-B5F7-6897B3F40FC7}" destId="{84B5386D-1E7A-4ACA-B279-05BB9521467B}" srcOrd="0" destOrd="0" presId="urn:microsoft.com/office/officeart/2005/8/layout/hierarchy1"/>
    <dgm:cxn modelId="{A085596D-4137-4DF8-AA21-3624E4395615}" type="presParOf" srcId="{84B5386D-1E7A-4ACA-B279-05BB9521467B}" destId="{B5FA8312-F78E-41BC-97EB-085274D3CC4F}" srcOrd="0" destOrd="0" presId="urn:microsoft.com/office/officeart/2005/8/layout/hierarchy1"/>
    <dgm:cxn modelId="{42EE5EFA-2F2C-4657-A5B0-D999ADDBD59C}" type="presParOf" srcId="{84B5386D-1E7A-4ACA-B279-05BB9521467B}" destId="{E9D4AAB4-5B12-486A-8F0B-755877470376}" srcOrd="1" destOrd="0" presId="urn:microsoft.com/office/officeart/2005/8/layout/hierarchy1"/>
    <dgm:cxn modelId="{5332BF6A-0522-4CE2-9C44-1A0C38F33300}" type="presParOf" srcId="{5B34BFC4-FF1E-4A5E-B5F7-6897B3F40FC7}" destId="{0A935976-DD00-4258-A0E6-C042D54FAE6B}" srcOrd="1" destOrd="0" presId="urn:microsoft.com/office/officeart/2005/8/layout/hierarchy1"/>
    <dgm:cxn modelId="{4FA5B355-A831-4D10-8535-AD081C16ABF4}" type="presParOf" srcId="{79F02949-474F-4196-9D8A-C93C51C5B8B1}" destId="{A383D966-6066-4210-AD10-062A2D1DFC0F}" srcOrd="1" destOrd="0" presId="urn:microsoft.com/office/officeart/2005/8/layout/hierarchy1"/>
    <dgm:cxn modelId="{9E20F3E5-2C91-421D-B86C-CFC13A0A2A5C}" type="presParOf" srcId="{A383D966-6066-4210-AD10-062A2D1DFC0F}" destId="{18F29B09-9B5E-4825-BDAF-3A5506434B62}" srcOrd="0" destOrd="0" presId="urn:microsoft.com/office/officeart/2005/8/layout/hierarchy1"/>
    <dgm:cxn modelId="{6F598F69-84D7-4C6A-8CE1-5E72163097D5}" type="presParOf" srcId="{18F29B09-9B5E-4825-BDAF-3A5506434B62}" destId="{17E9AD1C-83BC-4D42-B0CD-5D9BC2F0E77D}" srcOrd="0" destOrd="0" presId="urn:microsoft.com/office/officeart/2005/8/layout/hierarchy1"/>
    <dgm:cxn modelId="{FA01D3EB-CA9E-4946-8331-8DD80873593D}" type="presParOf" srcId="{18F29B09-9B5E-4825-BDAF-3A5506434B62}" destId="{5D354970-1CF3-494F-ACD2-7DB4EF02F7C6}" srcOrd="1" destOrd="0" presId="urn:microsoft.com/office/officeart/2005/8/layout/hierarchy1"/>
    <dgm:cxn modelId="{D0F9D6D4-5A69-4CB0-B0CF-B1E996C6D5C6}" type="presParOf" srcId="{A383D966-6066-4210-AD10-062A2D1DFC0F}" destId="{D34762D3-132F-4510-849F-6427CB7EE6D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2A3F52-1833-47D0-8917-89852EB3B837}">
      <dsp:nvSpPr>
        <dsp:cNvPr id="0" name=""/>
        <dsp:cNvSpPr/>
      </dsp:nvSpPr>
      <dsp:spPr>
        <a:xfrm>
          <a:off x="0" y="31426"/>
          <a:ext cx="6479357" cy="887445"/>
        </a:xfrm>
        <a:prstGeom prst="round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700" b="1" kern="1200" dirty="0"/>
            <a:t>Medienbildung</a:t>
          </a:r>
          <a:endParaRPr lang="en-US" sz="3700" b="1" kern="1200" dirty="0"/>
        </a:p>
      </dsp:txBody>
      <dsp:txXfrm>
        <a:off x="43321" y="74747"/>
        <a:ext cx="6392715" cy="800803"/>
      </dsp:txXfrm>
    </dsp:sp>
    <dsp:sp modelId="{944BCA3E-DC30-40BF-97E8-8DB4D8046614}">
      <dsp:nvSpPr>
        <dsp:cNvPr id="0" name=""/>
        <dsp:cNvSpPr/>
      </dsp:nvSpPr>
      <dsp:spPr>
        <a:xfrm>
          <a:off x="0" y="1025431"/>
          <a:ext cx="6479357" cy="887445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700" b="1" u="sng" kern="1200" dirty="0"/>
            <a:t>Ganztagsschule: </a:t>
          </a:r>
          <a:endParaRPr lang="en-US" sz="3700" b="1" u="sng" kern="1200" dirty="0"/>
        </a:p>
      </dsp:txBody>
      <dsp:txXfrm>
        <a:off x="43321" y="1068752"/>
        <a:ext cx="6392715" cy="800803"/>
      </dsp:txXfrm>
    </dsp:sp>
    <dsp:sp modelId="{A425172E-48E2-4ED4-9246-E8096EDFF392}">
      <dsp:nvSpPr>
        <dsp:cNvPr id="0" name=""/>
        <dsp:cNvSpPr/>
      </dsp:nvSpPr>
      <dsp:spPr>
        <a:xfrm>
          <a:off x="0" y="2019436"/>
          <a:ext cx="6479357" cy="887445"/>
        </a:xfrm>
        <a:prstGeom prst="roundRect">
          <a:avLst/>
        </a:prstGeom>
        <a:solidFill>
          <a:srgbClr val="92D050">
            <a:alpha val="66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400" kern="1200" dirty="0"/>
            <a:t>Belle Etage</a:t>
          </a:r>
          <a:endParaRPr lang="en-US" sz="2400" kern="1200" dirty="0"/>
        </a:p>
      </dsp:txBody>
      <dsp:txXfrm>
        <a:off x="43321" y="2062757"/>
        <a:ext cx="6392715" cy="800803"/>
      </dsp:txXfrm>
    </dsp:sp>
    <dsp:sp modelId="{71513120-5830-4FFD-8A1F-C1756FE3F522}">
      <dsp:nvSpPr>
        <dsp:cNvPr id="0" name=""/>
        <dsp:cNvSpPr/>
      </dsp:nvSpPr>
      <dsp:spPr>
        <a:xfrm>
          <a:off x="0" y="3013441"/>
          <a:ext cx="6479357" cy="887445"/>
        </a:xfrm>
        <a:prstGeom prst="roundRect">
          <a:avLst/>
        </a:prstGeom>
        <a:solidFill>
          <a:srgbClr val="92D050">
            <a:alpha val="78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400" kern="1200" dirty="0"/>
            <a:t>Kindheit im Quartier</a:t>
          </a:r>
          <a:endParaRPr lang="en-US" sz="2400" kern="1200" dirty="0"/>
        </a:p>
      </dsp:txBody>
      <dsp:txXfrm>
        <a:off x="43321" y="3056762"/>
        <a:ext cx="6392715" cy="800803"/>
      </dsp:txXfrm>
    </dsp:sp>
    <dsp:sp modelId="{6FC3EEA4-AC25-4D36-9FDC-059968C959FC}">
      <dsp:nvSpPr>
        <dsp:cNvPr id="0" name=""/>
        <dsp:cNvSpPr/>
      </dsp:nvSpPr>
      <dsp:spPr>
        <a:xfrm>
          <a:off x="0" y="4007446"/>
          <a:ext cx="6479357" cy="887445"/>
        </a:xfrm>
        <a:prstGeom prst="roundRect">
          <a:avLst/>
        </a:prstGeom>
        <a:solidFill>
          <a:srgbClr val="92D050">
            <a:alpha val="73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400" kern="1200" dirty="0"/>
            <a:t>Rhythmisierung des Schultages </a:t>
          </a:r>
          <a:endParaRPr lang="en-US" sz="2400" kern="1200" dirty="0"/>
        </a:p>
      </dsp:txBody>
      <dsp:txXfrm>
        <a:off x="43321" y="4050767"/>
        <a:ext cx="6392715" cy="8008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65EC5B-C8AC-4634-B65D-E063AB696FFF}">
      <dsp:nvSpPr>
        <dsp:cNvPr id="0" name=""/>
        <dsp:cNvSpPr/>
      </dsp:nvSpPr>
      <dsp:spPr>
        <a:xfrm>
          <a:off x="0" y="9353"/>
          <a:ext cx="6479357" cy="743535"/>
        </a:xfrm>
        <a:prstGeom prst="round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100" b="1" kern="1200" dirty="0"/>
            <a:t>Soziales Miteinander </a:t>
          </a:r>
          <a:endParaRPr lang="en-US" sz="3100" b="1" kern="1200" dirty="0"/>
        </a:p>
      </dsp:txBody>
      <dsp:txXfrm>
        <a:off x="36296" y="45649"/>
        <a:ext cx="6406765" cy="670943"/>
      </dsp:txXfrm>
    </dsp:sp>
    <dsp:sp modelId="{C4085D7A-4AAD-4F54-8270-400AEEB17920}">
      <dsp:nvSpPr>
        <dsp:cNvPr id="0" name=""/>
        <dsp:cNvSpPr/>
      </dsp:nvSpPr>
      <dsp:spPr>
        <a:xfrm>
          <a:off x="0" y="842168"/>
          <a:ext cx="6479357" cy="743535"/>
        </a:xfrm>
        <a:prstGeom prst="roundRect">
          <a:avLst/>
        </a:prstGeom>
        <a:solidFill>
          <a:srgbClr val="FC6E0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100" b="1" kern="1200" dirty="0"/>
            <a:t>Gelingender Schulstart</a:t>
          </a:r>
          <a:endParaRPr lang="en-US" sz="3100" b="1" kern="1200" dirty="0"/>
        </a:p>
      </dsp:txBody>
      <dsp:txXfrm>
        <a:off x="36296" y="878464"/>
        <a:ext cx="6406765" cy="670943"/>
      </dsp:txXfrm>
    </dsp:sp>
    <dsp:sp modelId="{12D82AA1-B308-410C-9791-AB0096F46694}">
      <dsp:nvSpPr>
        <dsp:cNvPr id="0" name=""/>
        <dsp:cNvSpPr/>
      </dsp:nvSpPr>
      <dsp:spPr>
        <a:xfrm>
          <a:off x="0" y="1674983"/>
          <a:ext cx="6479357" cy="743535"/>
        </a:xfrm>
        <a:prstGeom prst="round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100" b="1" u="sng" kern="1200" dirty="0"/>
            <a:t>Personalentwicklung:</a:t>
          </a:r>
          <a:endParaRPr lang="en-US" sz="3100" b="1" u="sng" kern="1200" dirty="0"/>
        </a:p>
      </dsp:txBody>
      <dsp:txXfrm>
        <a:off x="36296" y="1711279"/>
        <a:ext cx="6406765" cy="670943"/>
      </dsp:txXfrm>
    </dsp:sp>
    <dsp:sp modelId="{FD44E74B-698F-4110-8B80-33BB53D7A7A7}">
      <dsp:nvSpPr>
        <dsp:cNvPr id="0" name=""/>
        <dsp:cNvSpPr/>
      </dsp:nvSpPr>
      <dsp:spPr>
        <a:xfrm>
          <a:off x="0" y="2507798"/>
          <a:ext cx="6479357" cy="743535"/>
        </a:xfrm>
        <a:prstGeom prst="roundRect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400" kern="1200" dirty="0"/>
            <a:t>Kompetenzprofil für Lehrende</a:t>
          </a:r>
          <a:endParaRPr lang="en-US" sz="2400" kern="1200" dirty="0"/>
        </a:p>
      </dsp:txBody>
      <dsp:txXfrm>
        <a:off x="36296" y="2544094"/>
        <a:ext cx="6406765" cy="670943"/>
      </dsp:txXfrm>
    </dsp:sp>
    <dsp:sp modelId="{78C40F90-1CDA-4AE4-96DF-E67870E6BF11}">
      <dsp:nvSpPr>
        <dsp:cNvPr id="0" name=""/>
        <dsp:cNvSpPr/>
      </dsp:nvSpPr>
      <dsp:spPr>
        <a:xfrm>
          <a:off x="0" y="3340614"/>
          <a:ext cx="6479357" cy="743535"/>
        </a:xfrm>
        <a:prstGeom prst="roundRect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400" kern="1200" dirty="0"/>
            <a:t>Kooperation mit Teilhabeassistenzen</a:t>
          </a:r>
          <a:endParaRPr lang="en-US" sz="2400" kern="1200" dirty="0"/>
        </a:p>
      </dsp:txBody>
      <dsp:txXfrm>
        <a:off x="36296" y="3376910"/>
        <a:ext cx="6406765" cy="670943"/>
      </dsp:txXfrm>
    </dsp:sp>
    <dsp:sp modelId="{A053B4A3-92DF-4849-B7B5-E3040580D192}">
      <dsp:nvSpPr>
        <dsp:cNvPr id="0" name=""/>
        <dsp:cNvSpPr/>
      </dsp:nvSpPr>
      <dsp:spPr>
        <a:xfrm>
          <a:off x="0" y="4173429"/>
          <a:ext cx="6479357" cy="743535"/>
        </a:xfrm>
        <a:prstGeom prst="roundRect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400" kern="1200" dirty="0"/>
            <a:t>Mitarbeitergespräche</a:t>
          </a:r>
          <a:endParaRPr lang="en-US" sz="2400" kern="1200" dirty="0"/>
        </a:p>
      </dsp:txBody>
      <dsp:txXfrm>
        <a:off x="36296" y="4209725"/>
        <a:ext cx="6406765" cy="6709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FA8312-F78E-41BC-97EB-085274D3CC4F}">
      <dsp:nvSpPr>
        <dsp:cNvPr id="0" name=""/>
        <dsp:cNvSpPr/>
      </dsp:nvSpPr>
      <dsp:spPr>
        <a:xfrm>
          <a:off x="1329" y="141569"/>
          <a:ext cx="4666401" cy="2963164"/>
        </a:xfrm>
        <a:prstGeom prst="roundRect">
          <a:avLst>
            <a:gd name="adj" fmla="val 10000"/>
          </a:avLst>
        </a:prstGeom>
        <a:solidFill>
          <a:schemeClr val="accent2">
            <a:shade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D4AAB4-5B12-486A-8F0B-755877470376}">
      <dsp:nvSpPr>
        <dsp:cNvPr id="0" name=""/>
        <dsp:cNvSpPr/>
      </dsp:nvSpPr>
      <dsp:spPr>
        <a:xfrm>
          <a:off x="519818" y="634133"/>
          <a:ext cx="4666401" cy="296316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500" b="1" kern="1200"/>
            <a:t>Gedanke: </a:t>
          </a:r>
          <a:endParaRPr lang="en-US" sz="3500" kern="1200"/>
        </a:p>
      </dsp:txBody>
      <dsp:txXfrm>
        <a:off x="606606" y="720921"/>
        <a:ext cx="4492825" cy="2789588"/>
      </dsp:txXfrm>
    </dsp:sp>
    <dsp:sp modelId="{17E9AD1C-83BC-4D42-B0CD-5D9BC2F0E77D}">
      <dsp:nvSpPr>
        <dsp:cNvPr id="0" name=""/>
        <dsp:cNvSpPr/>
      </dsp:nvSpPr>
      <dsp:spPr>
        <a:xfrm>
          <a:off x="5704709" y="141569"/>
          <a:ext cx="4666401" cy="2963164"/>
        </a:xfrm>
        <a:prstGeom prst="roundRect">
          <a:avLst>
            <a:gd name="adj" fmla="val 10000"/>
          </a:avLst>
        </a:prstGeom>
        <a:solidFill>
          <a:schemeClr val="accent2">
            <a:shade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354970-1CF3-494F-ACD2-7DB4EF02F7C6}">
      <dsp:nvSpPr>
        <dsp:cNvPr id="0" name=""/>
        <dsp:cNvSpPr/>
      </dsp:nvSpPr>
      <dsp:spPr>
        <a:xfrm>
          <a:off x="6223198" y="634133"/>
          <a:ext cx="4666401" cy="296316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500" b="1" kern="1200"/>
            <a:t>Mit Hilfe von professionellem Wachstum Freiheit durch Verantwortung schaffen </a:t>
          </a:r>
          <a:endParaRPr lang="en-US" sz="3500" kern="1200"/>
        </a:p>
      </dsp:txBody>
      <dsp:txXfrm>
        <a:off x="6309986" y="720921"/>
        <a:ext cx="4492825" cy="27895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83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032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‹Nr.›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1684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4/21/2025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060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4/21/2025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532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4/21/2025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332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4/21/2025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734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4/21/2025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38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4/21/2025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084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150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‹Nr.›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9498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‹Nr.›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0168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1" r:id="rId6"/>
    <p:sldLayoutId id="2147483687" r:id="rId7"/>
    <p:sldLayoutId id="2147483688" r:id="rId8"/>
    <p:sldLayoutId id="2147483689" r:id="rId9"/>
    <p:sldLayoutId id="2147483690" r:id="rId10"/>
    <p:sldLayoutId id="214748369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randview Display"/>
              <a:ea typeface="+mn-ea"/>
              <a:cs typeface="+mn-cs"/>
            </a:endParaRPr>
          </a:p>
        </p:txBody>
      </p:sp>
      <p:pic>
        <p:nvPicPr>
          <p:cNvPr id="4" name="Picture 3" descr="Eine farbige Glühbirne mit Geschäftssymbolen">
            <a:extLst>
              <a:ext uri="{FF2B5EF4-FFF2-40B4-BE49-F238E27FC236}">
                <a16:creationId xmlns:a16="http://schemas.microsoft.com/office/drawing/2014/main" id="{07811735-30B9-543C-2F8B-97433E19D16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747" b="989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72E284DE-AB43-1296-3166-892F44A3A2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73183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0000"/>
                </a:schemeClr>
              </a:gs>
              <a:gs pos="26000">
                <a:schemeClr val="bg1">
                  <a:alpha val="17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8115D22-93FB-1642-B8E9-01AE04C45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195" y="701964"/>
            <a:ext cx="5370950" cy="3640303"/>
          </a:xfrm>
        </p:spPr>
        <p:txBody>
          <a:bodyPr anchor="t">
            <a:normAutofit/>
          </a:bodyPr>
          <a:lstStyle/>
          <a:p>
            <a:r>
              <a:rPr lang="de-DE" sz="6000" dirty="0">
                <a:solidFill>
                  <a:srgbClr val="FFFFFF"/>
                </a:solidFill>
              </a:rPr>
              <a:t>Steuergruppe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886164C-3F4A-02BB-C9C1-86B7649A11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090" y="5253050"/>
            <a:ext cx="3888419" cy="969264"/>
          </a:xfrm>
        </p:spPr>
        <p:txBody>
          <a:bodyPr anchor="t">
            <a:normAutofit/>
          </a:bodyPr>
          <a:lstStyle/>
          <a:p>
            <a:r>
              <a:rPr lang="de-DE" sz="2000" dirty="0">
                <a:solidFill>
                  <a:srgbClr val="FFFFFF"/>
                </a:solidFill>
              </a:rPr>
              <a:t>Unsere schulische Weiterentwicklung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7CC2FE6-3AD0-4131-B4BC-1F4D65E25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0329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51708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406BD704-01C2-4341-B99A-116CC7EC56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0225C01B-A296-4FAA-AA46-794F27DF69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4894" y="979075"/>
            <a:ext cx="5777024" cy="5074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0470327-2395-A412-F600-17443E27A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5021" y="748336"/>
            <a:ext cx="4665540" cy="1143000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de-DE" sz="3700" dirty="0"/>
              <a:t>Steuerung der Bereiche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147D26F-4D11-D6B7-55C7-1D56BE96A5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5021" y="2255450"/>
            <a:ext cx="4719603" cy="10112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/>
              <a:t>Unterrichtsentwicklung  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de-DE" dirty="0">
                <a:sym typeface="Wingdings" panose="05000000000000000000" pitchFamily="2" charset="2"/>
              </a:rPr>
              <a:t>Lernlandkarten/ individuelles Lernen </a:t>
            </a:r>
          </a:p>
          <a:p>
            <a:pPr marL="0" indent="0">
              <a:buNone/>
            </a:pPr>
            <a:endParaRPr lang="de-DE" dirty="0">
              <a:sym typeface="Wingdings" panose="05000000000000000000" pitchFamily="2" charset="2"/>
            </a:endParaRPr>
          </a:p>
        </p:txBody>
      </p: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62713E66-598D-4B8A-9D2A-67C7AF46EF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85673" y="979075"/>
            <a:ext cx="0" cy="507492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Schule früher | kindersache">
            <a:extLst>
              <a:ext uri="{FF2B5EF4-FFF2-40B4-BE49-F238E27FC236}">
                <a16:creationId xmlns:a16="http://schemas.microsoft.com/office/drawing/2014/main" id="{272670E4-EB90-1933-E517-C7EDDEC8F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40568" y="3429000"/>
            <a:ext cx="4291886" cy="24141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 descr="Ein Bild, das Im Haus, Kleidung, Boden, Mädchen enthält.&#10;&#10;KI-generierte Inhalte können fehlerhaft sein.">
            <a:extLst>
              <a:ext uri="{FF2B5EF4-FFF2-40B4-BE49-F238E27FC236}">
                <a16:creationId xmlns:a16="http://schemas.microsoft.com/office/drawing/2014/main" id="{E5010B1D-43E7-8948-DD97-6B0DD54D40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713" y="323902"/>
            <a:ext cx="3923763" cy="2942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Grafik 6" descr="Ein Bild, das Im Haus, Kleidung, Mobiliar, Bildung enthält.&#10;&#10;KI-generierte Inhalte können fehlerhaft sein.">
            <a:extLst>
              <a:ext uri="{FF2B5EF4-FFF2-40B4-BE49-F238E27FC236}">
                <a16:creationId xmlns:a16="http://schemas.microsoft.com/office/drawing/2014/main" id="{1C0C1610-76C4-6C2A-732D-FB2A944AF9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4633" y="3516535"/>
            <a:ext cx="3923757" cy="29428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8" name="Gerade Verbindung mit Pfeil 7">
            <a:extLst>
              <a:ext uri="{FF2B5EF4-FFF2-40B4-BE49-F238E27FC236}">
                <a16:creationId xmlns:a16="http://schemas.microsoft.com/office/drawing/2014/main" id="{C13187D1-F3B8-6E17-553D-34EF425D2090}"/>
              </a:ext>
            </a:extLst>
          </p:cNvPr>
          <p:cNvCxnSpPr>
            <a:cxnSpLocks/>
            <a:stCxn id="1026" idx="3"/>
          </p:cNvCxnSpPr>
          <p:nvPr/>
        </p:nvCxnSpPr>
        <p:spPr>
          <a:xfrm flipV="1">
            <a:off x="5232454" y="2367643"/>
            <a:ext cx="1298987" cy="226845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Gerade Verbindung mit Pfeil 8">
            <a:extLst>
              <a:ext uri="{FF2B5EF4-FFF2-40B4-BE49-F238E27FC236}">
                <a16:creationId xmlns:a16="http://schemas.microsoft.com/office/drawing/2014/main" id="{133B0F62-3004-C62A-9E46-1468E1318177}"/>
              </a:ext>
            </a:extLst>
          </p:cNvPr>
          <p:cNvCxnSpPr>
            <a:cxnSpLocks/>
            <a:stCxn id="1026" idx="3"/>
          </p:cNvCxnSpPr>
          <p:nvPr/>
        </p:nvCxnSpPr>
        <p:spPr>
          <a:xfrm>
            <a:off x="5232454" y="4636093"/>
            <a:ext cx="2088189" cy="351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28692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7" name="Rectangle 2056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D5EA417-778B-9AAC-FDC9-4803F2110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0"/>
            <a:ext cx="5752093" cy="1097280"/>
          </a:xfrm>
        </p:spPr>
        <p:txBody>
          <a:bodyPr>
            <a:normAutofit/>
          </a:bodyPr>
          <a:lstStyle/>
          <a:p>
            <a:r>
              <a:rPr lang="de-DE" dirty="0"/>
              <a:t>Steuerung der Bereiche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E547EFF-19DC-5A20-C425-6CBA13693B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79" y="2410118"/>
            <a:ext cx="5455921" cy="1307559"/>
          </a:xfrm>
          <a:solidFill>
            <a:srgbClr val="FFFF0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de-DE" sz="3600" b="1" dirty="0">
                <a:sym typeface="Wingdings" panose="05000000000000000000" pitchFamily="2" charset="2"/>
              </a:rPr>
              <a:t>Lernlandkarten/ individuelles Lernen </a:t>
            </a:r>
          </a:p>
        </p:txBody>
      </p:sp>
      <p:pic>
        <p:nvPicPr>
          <p:cNvPr id="2052" name="Picture 4" descr="Vorschaubild">
            <a:extLst>
              <a:ext uri="{FF2B5EF4-FFF2-40B4-BE49-F238E27FC236}">
                <a16:creationId xmlns:a16="http://schemas.microsoft.com/office/drawing/2014/main" id="{53648C3C-8C0F-70A2-6740-02A9017F1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72343" y="2812626"/>
            <a:ext cx="3811732" cy="269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Vorschaubild">
            <a:extLst>
              <a:ext uri="{FF2B5EF4-FFF2-40B4-BE49-F238E27FC236}">
                <a16:creationId xmlns:a16="http://schemas.microsoft.com/office/drawing/2014/main" id="{9DFC4E82-C007-195D-F282-260E53A14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0838" y="361304"/>
            <a:ext cx="3765772" cy="265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59" name="Straight Connector 2058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feld 3">
            <a:extLst>
              <a:ext uri="{FF2B5EF4-FFF2-40B4-BE49-F238E27FC236}">
                <a16:creationId xmlns:a16="http://schemas.microsoft.com/office/drawing/2014/main" id="{2C4A92E0-025B-779D-EFD5-CCE49176E563}"/>
              </a:ext>
            </a:extLst>
          </p:cNvPr>
          <p:cNvSpPr txBox="1"/>
          <p:nvPr/>
        </p:nvSpPr>
        <p:spPr>
          <a:xfrm>
            <a:off x="640079" y="3847996"/>
            <a:ext cx="5455920" cy="1569660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de-DE" sz="2400" dirty="0">
                <a:sym typeface="Wingdings" panose="05000000000000000000" pitchFamily="2" charset="2"/>
              </a:rPr>
              <a:t>Von </a:t>
            </a:r>
            <a:r>
              <a:rPr lang="de-DE" sz="2400" b="1" dirty="0">
                <a:sym typeface="Wingdings" panose="05000000000000000000" pitchFamily="2" charset="2"/>
              </a:rPr>
              <a:t>Frontalunterricht…</a:t>
            </a:r>
          </a:p>
          <a:p>
            <a:r>
              <a:rPr lang="de-DE" sz="2400" dirty="0">
                <a:sym typeface="Wingdings" panose="05000000000000000000" pitchFamily="2" charset="2"/>
              </a:rPr>
              <a:t>…zu </a:t>
            </a:r>
            <a:r>
              <a:rPr lang="de-DE" sz="2400" b="1" dirty="0">
                <a:sym typeface="Wingdings" panose="05000000000000000000" pitchFamily="2" charset="2"/>
              </a:rPr>
              <a:t>teilweise individuellen Lernformen</a:t>
            </a:r>
            <a:r>
              <a:rPr lang="de-DE" sz="2400" dirty="0">
                <a:sym typeface="Wingdings" panose="05000000000000000000" pitchFamily="2" charset="2"/>
              </a:rPr>
              <a:t>,</a:t>
            </a:r>
          </a:p>
          <a:p>
            <a:r>
              <a:rPr lang="de-DE" sz="2400" dirty="0">
                <a:sym typeface="Wingdings" panose="05000000000000000000" pitchFamily="2" charset="2"/>
              </a:rPr>
              <a:t>…zum </a:t>
            </a:r>
            <a:r>
              <a:rPr lang="de-DE" sz="2400" b="1" dirty="0">
                <a:sym typeface="Wingdings" panose="05000000000000000000" pitchFamily="2" charset="2"/>
              </a:rPr>
              <a:t>Wochenplan</a:t>
            </a:r>
            <a:r>
              <a:rPr lang="de-DE" sz="2400" dirty="0">
                <a:sym typeface="Wingdings" panose="05000000000000000000" pitchFamily="2" charset="2"/>
              </a:rPr>
              <a:t> bis hin</a:t>
            </a:r>
          </a:p>
          <a:p>
            <a:r>
              <a:rPr lang="de-DE" sz="2400" dirty="0">
                <a:sym typeface="Wingdings" panose="05000000000000000000" pitchFamily="2" charset="2"/>
              </a:rPr>
              <a:t>…zu den </a:t>
            </a:r>
            <a:r>
              <a:rPr lang="de-DE" sz="2400" b="1" dirty="0">
                <a:sym typeface="Wingdings" panose="05000000000000000000" pitchFamily="2" charset="2"/>
              </a:rPr>
              <a:t>Lernlandkarten</a:t>
            </a:r>
            <a:r>
              <a:rPr lang="de-DE" sz="2400" dirty="0">
                <a:sym typeface="Wingdings" panose="05000000000000000000" pitchFamily="2" charset="2"/>
              </a:rPr>
              <a:t> </a:t>
            </a:r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792ECC62-AADE-5E5E-E224-88B4C4AAC7C9}"/>
              </a:ext>
            </a:extLst>
          </p:cNvPr>
          <p:cNvSpPr txBox="1"/>
          <p:nvPr/>
        </p:nvSpPr>
        <p:spPr>
          <a:xfrm>
            <a:off x="640079" y="5547975"/>
            <a:ext cx="545592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de-DE" sz="2400" b="1" dirty="0">
                <a:sym typeface="Wingdings" panose="05000000000000000000" pitchFamily="2" charset="2"/>
              </a:rPr>
              <a:t>Kompetenzorientierte Zeugnisse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33C19B1E-ADC2-43B9-874A-D835170F05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7273" y="5343189"/>
            <a:ext cx="2746290" cy="123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335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3F27BC-7079-4FF7-8F7C-ABC82FA3C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89EA466-26DD-0979-51BD-A0CF95DF1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677920" cy="3919267"/>
          </a:xfrm>
        </p:spPr>
        <p:txBody>
          <a:bodyPr anchor="t">
            <a:normAutofit/>
          </a:bodyPr>
          <a:lstStyle/>
          <a:p>
            <a:r>
              <a:rPr lang="de-DE"/>
              <a:t>Steuerung der Bereiche </a:t>
            </a:r>
            <a:endParaRPr lang="de-DE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0BBF191-9CC8-4313-B1CA-8DF1A53AE4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6626DC3D-032A-6F43-7BCD-B503A40CA5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7728547"/>
              </p:ext>
            </p:extLst>
          </p:nvPr>
        </p:nvGraphicFramePr>
        <p:xfrm>
          <a:off x="5051651" y="1371600"/>
          <a:ext cx="6479357" cy="4926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7898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3F27BC-7079-4FF7-8F7C-ABC82FA3C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D1A5D3-9CF5-B350-41A5-2E26EDDB5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677920" cy="3919267"/>
          </a:xfrm>
        </p:spPr>
        <p:txBody>
          <a:bodyPr anchor="t">
            <a:normAutofit/>
          </a:bodyPr>
          <a:lstStyle/>
          <a:p>
            <a:r>
              <a:rPr lang="de-DE" dirty="0"/>
              <a:t>Steuerung der Bereiche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0BBF191-9CC8-4313-B1CA-8DF1A53AE4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173F1BCA-93F0-C2C3-5E06-0F9368DA02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8687545"/>
              </p:ext>
            </p:extLst>
          </p:nvPr>
        </p:nvGraphicFramePr>
        <p:xfrm>
          <a:off x="5051651" y="1371600"/>
          <a:ext cx="6479357" cy="4926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52741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85EBF7C-4772-2AEB-3E6E-3EA3A782B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Leitziel – Weiterentwicklung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FA9D5C1-DC6A-751A-C6B7-00E8911BB2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307771"/>
            <a:ext cx="10890928" cy="3891861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 arbeiten an: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Unterrichtsentwicklung</a:t>
            </a: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Organisationsentwicklung</a:t>
            </a: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und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Personalentwicklung</a:t>
            </a: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de-DE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de-DE" sz="18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Aktuelles Leitziel: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de-DE" sz="1800" b="1" dirty="0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Die Freiligrathschule soll eine Schule sein, in der die Kinder des Stadtteils Fechenheim Süd ihren Begabungen entsprechend bestmöglich gefördert und gefordert werden. Kinder und Erwachsene kommen gerne in unsere Schule.</a:t>
            </a:r>
          </a:p>
          <a:p>
            <a:pPr marL="0" indent="0">
              <a:buNone/>
            </a:pPr>
            <a:r>
              <a:rPr lang="de-DE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 Dieses wird der aktuellen Schulentwicklung angepasst. </a:t>
            </a:r>
            <a:endParaRPr lang="de-DE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807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1C69525-1BE4-4BA0-A23C-3BB6C162E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2686212-AAE8-85F1-FD94-B4F55170E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</p:spPr>
        <p:txBody>
          <a:bodyPr>
            <a:normAutofit fontScale="90000"/>
          </a:bodyPr>
          <a:lstStyle/>
          <a:p>
            <a:r>
              <a:rPr lang="de-DE" dirty="0"/>
              <a:t>Besseres Steuern der Schulentwicklung anhand der Ergebnisse aus dem Coaching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8AF875-C18B-4B48-AE4C-A63FD3CEFB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FB0683B1-1D55-C4F0-9880-3FF312C313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0804786"/>
              </p:ext>
            </p:extLst>
          </p:nvPr>
        </p:nvGraphicFramePr>
        <p:xfrm>
          <a:off x="640079" y="2559050"/>
          <a:ext cx="10890929" cy="37388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175809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8172114-6AD6-826B-DA50-A9D6C6900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240970"/>
            <a:ext cx="10890929" cy="1097280"/>
          </a:xfrm>
        </p:spPr>
        <p:txBody>
          <a:bodyPr>
            <a:normAutofit fontScale="90000"/>
          </a:bodyPr>
          <a:lstStyle/>
          <a:p>
            <a:r>
              <a:rPr lang="de-DE" dirty="0"/>
              <a:t>Coaching – Ergebnisse – mögliche Weiterarbeit</a:t>
            </a:r>
            <a:br>
              <a:rPr lang="de-DE" dirty="0"/>
            </a:br>
            <a:r>
              <a:rPr lang="de-DE" dirty="0"/>
              <a:t>der Steuergruppe 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768E1FB-C780-4159-9E09-3B4DCFC7C2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de-DE" dirty="0"/>
              <a:t>Professionelles Personalmanagement </a:t>
            </a:r>
            <a:r>
              <a:rPr lang="de-DE" dirty="0">
                <a:sym typeface="Wingdings" panose="05000000000000000000" pitchFamily="2" charset="2"/>
              </a:rPr>
              <a:t>(u.a. objektive Qualifikationsprofile für die Einstellung von neuen KollegInnen, Personalentwicklung anhand schulischer Bedarfe der </a:t>
            </a:r>
            <a:r>
              <a:rPr lang="de-DE" dirty="0" err="1">
                <a:sym typeface="Wingdings" panose="05000000000000000000" pitchFamily="2" charset="2"/>
              </a:rPr>
              <a:t>Freili</a:t>
            </a:r>
            <a:r>
              <a:rPr lang="de-DE" dirty="0">
                <a:sym typeface="Wingdings" panose="05000000000000000000" pitchFamily="2" charset="2"/>
              </a:rPr>
              <a:t>)</a:t>
            </a:r>
            <a:endParaRPr lang="de-DE" dirty="0"/>
          </a:p>
          <a:p>
            <a:r>
              <a:rPr lang="de-DE" dirty="0">
                <a:sym typeface="Wingdings" panose="05000000000000000000" pitchFamily="2" charset="2"/>
              </a:rPr>
              <a:t>Bedürfnisse der </a:t>
            </a:r>
            <a:r>
              <a:rPr lang="de-DE" dirty="0" err="1">
                <a:sym typeface="Wingdings" panose="05000000000000000000" pitchFamily="2" charset="2"/>
              </a:rPr>
              <a:t>SuS</a:t>
            </a:r>
            <a:r>
              <a:rPr lang="de-DE" dirty="0">
                <a:sym typeface="Wingdings" panose="05000000000000000000" pitchFamily="2" charset="2"/>
              </a:rPr>
              <a:t>, </a:t>
            </a:r>
            <a:r>
              <a:rPr lang="de-DE" dirty="0"/>
              <a:t>der Lehrkräfte und </a:t>
            </a:r>
            <a:r>
              <a:rPr lang="de-DE" dirty="0">
                <a:sym typeface="Wingdings" panose="05000000000000000000" pitchFamily="2" charset="2"/>
              </a:rPr>
              <a:t>der Schulleitung berücksichtigen</a:t>
            </a:r>
          </a:p>
          <a:p>
            <a:r>
              <a:rPr lang="de-DE" dirty="0">
                <a:sym typeface="Wingdings" panose="05000000000000000000" pitchFamily="2" charset="2"/>
              </a:rPr>
              <a:t>Ideen für die Schulentwicklung kommen aus dem Kollegium </a:t>
            </a:r>
          </a:p>
          <a:p>
            <a:r>
              <a:rPr lang="de-DE" dirty="0">
                <a:sym typeface="Wingdings" panose="05000000000000000000" pitchFamily="2" charset="2"/>
              </a:rPr>
              <a:t>Personalentwicklung anhand schulischer Bedarfe der </a:t>
            </a:r>
            <a:r>
              <a:rPr lang="de-DE" dirty="0" err="1">
                <a:sym typeface="Wingdings" panose="05000000000000000000" pitchFamily="2" charset="2"/>
              </a:rPr>
              <a:t>Freili</a:t>
            </a:r>
            <a:endParaRPr lang="de-DE" dirty="0">
              <a:sym typeface="Wingdings" panose="05000000000000000000" pitchFamily="2" charset="2"/>
            </a:endParaRPr>
          </a:p>
          <a:p>
            <a:pPr marL="522288" indent="-342900">
              <a:buFont typeface="Wingdings" panose="05000000000000000000" pitchFamily="2" charset="2"/>
              <a:buChar char="à"/>
            </a:pPr>
            <a:r>
              <a:rPr lang="de-DE" dirty="0">
                <a:sym typeface="Wingdings" panose="05000000000000000000" pitchFamily="2" charset="2"/>
              </a:rPr>
              <a:t>Mentor-Partner im Kollegium</a:t>
            </a:r>
          </a:p>
          <a:p>
            <a:pPr marL="522288" indent="-342900">
              <a:buFont typeface="Wingdings" panose="05000000000000000000" pitchFamily="2" charset="2"/>
              <a:buChar char="à"/>
            </a:pPr>
            <a:r>
              <a:rPr lang="de-DE" dirty="0">
                <a:sym typeface="Wingdings" panose="05000000000000000000" pitchFamily="2" charset="2"/>
              </a:rPr>
              <a:t>systemische Qualifizierung, Fort- und Weiterbildung anhand von Kompetenzprofilen</a:t>
            </a:r>
          </a:p>
          <a:p>
            <a:r>
              <a:rPr lang="de-DE" dirty="0">
                <a:sym typeface="Wingdings" panose="05000000000000000000" pitchFamily="2" charset="2"/>
              </a:rPr>
              <a:t>Professionalisierung der Zusammenarbeit in den Jahrgangsstufen (u.a. durch Standardisierung)  </a:t>
            </a:r>
          </a:p>
          <a:p>
            <a:r>
              <a:rPr lang="de-DE" dirty="0">
                <a:sym typeface="Wingdings" panose="05000000000000000000" pitchFamily="2" charset="2"/>
              </a:rPr>
              <a:t>Mehr Feedbackkultur  in allen Bereichen (</a:t>
            </a:r>
            <a:r>
              <a:rPr lang="de-DE" dirty="0" err="1">
                <a:sym typeface="Wingdings" panose="05000000000000000000" pitchFamily="2" charset="2"/>
              </a:rPr>
              <a:t>LuL</a:t>
            </a:r>
            <a:r>
              <a:rPr lang="de-DE" dirty="0">
                <a:sym typeface="Wingdings" panose="05000000000000000000" pitchFamily="2" charset="2"/>
              </a:rPr>
              <a:t>, </a:t>
            </a:r>
            <a:r>
              <a:rPr lang="de-DE" dirty="0" err="1">
                <a:sym typeface="Wingdings" panose="05000000000000000000" pitchFamily="2" charset="2"/>
              </a:rPr>
              <a:t>SuL</a:t>
            </a:r>
            <a:r>
              <a:rPr lang="de-DE" dirty="0">
                <a:sym typeface="Wingdings" panose="05000000000000000000" pitchFamily="2" charset="2"/>
              </a:rPr>
              <a:t>, </a:t>
            </a:r>
            <a:r>
              <a:rPr lang="de-DE" dirty="0" err="1">
                <a:sym typeface="Wingdings" panose="05000000000000000000" pitchFamily="2" charset="2"/>
              </a:rPr>
              <a:t>LuS</a:t>
            </a:r>
            <a:r>
              <a:rPr lang="de-DE" dirty="0">
                <a:sym typeface="Wingdings" panose="05000000000000000000" pitchFamily="2" charset="2"/>
              </a:rPr>
              <a:t>, </a:t>
            </a:r>
            <a:r>
              <a:rPr lang="de-DE" dirty="0" err="1">
                <a:sym typeface="Wingdings" panose="05000000000000000000" pitchFamily="2" charset="2"/>
              </a:rPr>
              <a:t>SLuL</a:t>
            </a:r>
            <a:r>
              <a:rPr lang="de-DE" dirty="0">
                <a:sym typeface="Wingdings" panose="05000000000000000000" pitchFamily="2" charset="2"/>
              </a:rPr>
              <a:t>, </a:t>
            </a:r>
            <a:r>
              <a:rPr lang="de-DE" dirty="0" err="1">
                <a:sym typeface="Wingdings" panose="05000000000000000000" pitchFamily="2" charset="2"/>
              </a:rPr>
              <a:t>LuSL</a:t>
            </a:r>
            <a:r>
              <a:rPr lang="de-DE" dirty="0">
                <a:sym typeface="Wingdings" panose="05000000000000000000" pitchFamily="2" charset="2"/>
              </a:rPr>
              <a:t>…)</a:t>
            </a: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907800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6A009C-EF65-F1FD-B9C4-51EB5D5B5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235526"/>
            <a:ext cx="10890929" cy="1097280"/>
          </a:xfrm>
        </p:spPr>
        <p:txBody>
          <a:bodyPr>
            <a:normAutofit fontScale="90000"/>
          </a:bodyPr>
          <a:lstStyle/>
          <a:p>
            <a:r>
              <a:rPr lang="de-DE" dirty="0"/>
              <a:t>Coaching – Ergebnisse – mögliche Weiterarbeit </a:t>
            </a:r>
            <a:br>
              <a:rPr lang="de-DE" dirty="0"/>
            </a:br>
            <a:r>
              <a:rPr lang="de-DE" dirty="0"/>
              <a:t>der Steuergruppe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73C0BCA-CCCD-A4E3-2A9A-A04746E90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/>
              <a:t>Wie sollen unsere </a:t>
            </a:r>
            <a:r>
              <a:rPr lang="de-DE" b="1" dirty="0" err="1"/>
              <a:t>SuS</a:t>
            </a:r>
            <a:r>
              <a:rPr lang="de-DE" b="1" dirty="0"/>
              <a:t> die Schule nach der Grundschulzeit verlassen? </a:t>
            </a:r>
          </a:p>
          <a:p>
            <a:pPr marL="0" indent="0">
              <a:buNone/>
            </a:pPr>
            <a:r>
              <a:rPr lang="de-DE" b="1" dirty="0">
                <a:sym typeface="Wingdings" panose="05000000000000000000" pitchFamily="2" charset="2"/>
              </a:rPr>
              <a:t> Das Ziel vor Augen, damit die Schulentwicklung weiter gut vorangehen kann. </a:t>
            </a:r>
            <a:endParaRPr lang="de-DE" b="1" dirty="0"/>
          </a:p>
          <a:p>
            <a:r>
              <a:rPr lang="de-DE" b="1" dirty="0"/>
              <a:t>Elternschaft mit einbeziehen </a:t>
            </a:r>
          </a:p>
        </p:txBody>
      </p:sp>
    </p:spTree>
    <p:extLst>
      <p:ext uri="{BB962C8B-B14F-4D97-AF65-F5344CB8AC3E}">
        <p14:creationId xmlns:p14="http://schemas.microsoft.com/office/powerpoint/2010/main" val="848861069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282</Words>
  <Application>Microsoft Office PowerPoint</Application>
  <PresentationFormat>Breitbild</PresentationFormat>
  <Paragraphs>50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5" baseType="lpstr">
      <vt:lpstr>Arial</vt:lpstr>
      <vt:lpstr>Calibri</vt:lpstr>
      <vt:lpstr>Grandview Display</vt:lpstr>
      <vt:lpstr>Neue Haas Grotesk Text Pro</vt:lpstr>
      <vt:lpstr>Wingdings</vt:lpstr>
      <vt:lpstr>DashVTI</vt:lpstr>
      <vt:lpstr>Steuergruppe</vt:lpstr>
      <vt:lpstr>Steuerung der Bereiche </vt:lpstr>
      <vt:lpstr>Steuerung der Bereiche </vt:lpstr>
      <vt:lpstr>Steuerung der Bereiche </vt:lpstr>
      <vt:lpstr>Steuerung der Bereiche </vt:lpstr>
      <vt:lpstr>Leitziel – Weiterentwicklung </vt:lpstr>
      <vt:lpstr>Besseres Steuern der Schulentwicklung anhand der Ergebnisse aus dem Coaching</vt:lpstr>
      <vt:lpstr>Coaching – Ergebnisse – mögliche Weiterarbeit der Steuergruppe  </vt:lpstr>
      <vt:lpstr>Coaching – Ergebnisse – mögliche Weiterarbeit  der Steuergruppe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Melanie Larsen</dc:creator>
  <cp:lastModifiedBy>Melanie Larsen</cp:lastModifiedBy>
  <cp:revision>22</cp:revision>
  <dcterms:created xsi:type="dcterms:W3CDTF">2025-02-23T15:46:17Z</dcterms:created>
  <dcterms:modified xsi:type="dcterms:W3CDTF">2025-04-21T17:36:27Z</dcterms:modified>
</cp:coreProperties>
</file>