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773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C52876-A0A9-A7F9-AA9C-1049713921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02B0050-989D-E23B-3F7B-F7E9F1E776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69CE1D8-99A9-9216-06E6-3634D51BD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0950FC-4510-3D92-5A40-3A69FD212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930A1A1-CC3F-D3D0-3928-70CAB5252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6566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D9E538-03C9-34E2-7FC7-27026B56B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23D7A77-69BF-110A-D50E-D99DEE1DD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CF2C54-5CBE-34FD-954B-805EAA6F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393A563-F038-FB4A-9E27-D48C651FD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0D8F26F-5A9D-056C-E0A4-6B80F882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233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B65327-E71E-D9DF-2526-A4F7553C6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0ADE09A-9804-60CE-D56B-68BEF0D21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BA6347-817B-2F35-C911-9780D1998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38F426-C772-4A96-96E9-E5AC08C00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0F4901-49FC-870D-0774-9469C0FB3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564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663F83-588E-9153-39E8-8F6B5B327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9F66EF6-75E2-BE9A-F6F8-19B9CD12C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29C852F-8712-DAEB-F137-5C3AD7493A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1A5738-E075-8518-3B3D-CB1DA03BB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F125B93-DBCC-6650-90A5-A7F2D8D2F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DDC8178-86B2-8264-2C08-4CCADEAD0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8195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97BCD1-D244-9567-D2FB-1DD690B6D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A4AD66-E44C-3B11-2889-F35F8D070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A6D575E-D5B1-943E-5878-21E295223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1C9DC63-8EFC-A52C-2A7F-405D1E235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D551273-5F1D-800E-DA20-59553AF069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DF70A3E-75F0-9AAD-9484-E59C78668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B00D0BF-D284-76E6-A797-6A8B23BD2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91148FC-8513-CF4A-A32D-D7BE38E8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234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74FB27-203B-35C3-0A08-C5FB84A05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EC65F3-BE5D-0414-B389-9C64106A9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D2FA89C-44F4-2882-1C53-B016C7693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F4D4E49-74C2-3676-3CC6-F552B777E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1473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56E99F8-89F6-1B78-6ABB-342F5DC1B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D365947-B977-9BBE-95D1-9B3DF4AF8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4092797-B14C-CCA7-08DE-1D476C30F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1802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ECBD24-47E3-EE63-7BDB-546A1C9EE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F916B05-E1AE-A132-3476-C71241314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2D2ED76-29AE-DC96-47A4-9677009C5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F154C38-A3DA-66D5-F729-DB5352024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58DA1FD-6EA4-1E3C-B4B3-959E55FE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55DF2A9-D8EF-B113-9598-7D9877FAF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579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251509-CF80-6B88-9C9C-082204794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E1397B5-EC20-DC9E-3679-4B468F1F96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AD28431-882E-B832-F16C-B0F5883DD2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A5EB16B-0BED-44A2-26BA-18D26E045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848A0EF-CF4C-8706-D8CF-852DB5A2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DFE2D3-F6C9-2E89-858E-F006871C0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6367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951465-DF04-9546-D512-D54480F74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7536511-2C17-A289-B586-6DECE7C24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DFA028C-9FD1-FD7B-0851-24116B835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BD61921-49EA-9889-5BA9-ECD698C72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CD29258-70E8-B524-7B17-497C9840F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055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D96BA08-8758-BEC7-8B4F-0CB66C6D0C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5673458-C62E-065E-FE4D-9F014BB2B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1BD06F5-72C9-0B36-5089-9197B8B5B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8B914E-811A-707A-C0CD-DC0B9DB39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FBD5975-1BB9-CC3E-F105-86F5D293A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8533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8B4EDDC-1839-68A5-4F8B-78FD1DCE6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D48BBD9-0D83-160A-93FC-0C3F80BA9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291941D-55A1-E087-5C01-0DDAE8B762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3B6A81-4E6E-4C6F-8BA0-963A2944C824}" type="datetimeFigureOut">
              <a:rPr lang="de-DE" smtClean="0"/>
              <a:t>16.02.2024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728C77A-2342-D0E0-ACAD-14ED2A350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D7F655-9D22-23E4-5772-1FCA36ED98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A994EE-D7AE-42DF-ACF4-1E38FFC071F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637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98A974B-3FCC-ECD9-DB79-B6050A7BB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637" y="64453"/>
            <a:ext cx="7420779" cy="663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76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Anja Römer</dc:creator>
  <cp:lastModifiedBy>Anja Römer</cp:lastModifiedBy>
  <cp:revision>1</cp:revision>
  <dcterms:created xsi:type="dcterms:W3CDTF">2024-02-16T12:25:11Z</dcterms:created>
  <dcterms:modified xsi:type="dcterms:W3CDTF">2024-02-16T12:26:19Z</dcterms:modified>
</cp:coreProperties>
</file>