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9144000" cy="6858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548" autoAdjust="0"/>
  </p:normalViewPr>
  <p:slideViewPr>
    <p:cSldViewPr>
      <p:cViewPr varScale="1">
        <p:scale>
          <a:sx n="66" d="100"/>
          <a:sy n="66" d="100"/>
        </p:scale>
        <p:origin x="1188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13289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7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C60F5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C60F5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C60F5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7586" y="761"/>
            <a:ext cx="0" cy="705485"/>
          </a:xfrm>
          <a:custGeom>
            <a:avLst/>
            <a:gdLst/>
            <a:ahLst/>
            <a:cxnLst/>
            <a:rect l="l" t="t" r="r" b="b"/>
            <a:pathLst>
              <a:path h="705485">
                <a:moveTo>
                  <a:pt x="0" y="0"/>
                </a:moveTo>
                <a:lnTo>
                  <a:pt x="0" y="705231"/>
                </a:lnTo>
              </a:path>
            </a:pathLst>
          </a:custGeom>
          <a:ln w="19812">
            <a:solidFill>
              <a:srgbClr val="C60F5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1490" y="706373"/>
            <a:ext cx="8652510" cy="10160"/>
          </a:xfrm>
          <a:custGeom>
            <a:avLst/>
            <a:gdLst/>
            <a:ahLst/>
            <a:cxnLst/>
            <a:rect l="l" t="t" r="r" b="b"/>
            <a:pathLst>
              <a:path w="8652510" h="10159">
                <a:moveTo>
                  <a:pt x="0" y="9778"/>
                </a:moveTo>
                <a:lnTo>
                  <a:pt x="8652509" y="0"/>
                </a:lnTo>
              </a:path>
            </a:pathLst>
          </a:custGeom>
          <a:ln w="19812">
            <a:solidFill>
              <a:srgbClr val="C60F5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7348728" y="6071615"/>
            <a:ext cx="1700783" cy="49225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147822" y="2164070"/>
            <a:ext cx="2848355" cy="483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C60F5C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27100" y="1864288"/>
            <a:ext cx="8089798" cy="3267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7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AB5C82F0-C85C-4865-970D-A0F262DDBF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10400" y="5867400"/>
            <a:ext cx="1835098" cy="786471"/>
          </a:xfrm>
          <a:prstGeom prst="rect">
            <a:avLst/>
          </a:prstGeom>
        </p:spPr>
      </p:pic>
      <p:sp>
        <p:nvSpPr>
          <p:cNvPr id="6" name="Textplatzhalter 5">
            <a:extLst>
              <a:ext uri="{FF2B5EF4-FFF2-40B4-BE49-F238E27FC236}">
                <a16:creationId xmlns:a16="http://schemas.microsoft.com/office/drawing/2014/main" id="{9C539C95-EF0D-4A7A-81FE-7879D99A43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2485595"/>
            <a:ext cx="6629400" cy="3534205"/>
          </a:xfrm>
        </p:spPr>
        <p:txBody>
          <a:bodyPr/>
          <a:lstStyle/>
          <a:p>
            <a:endParaRPr lang="de-DE" dirty="0"/>
          </a:p>
          <a:p>
            <a:pPr marL="342900" indent="-342900">
              <a:buAutoNum type="arabicPeriod"/>
            </a:pPr>
            <a:endParaRPr lang="de-DE" dirty="0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CC17181B-4378-4C12-9000-9C72DF4AD6AC}"/>
              </a:ext>
            </a:extLst>
          </p:cNvPr>
          <p:cNvSpPr txBox="1"/>
          <p:nvPr/>
        </p:nvSpPr>
        <p:spPr>
          <a:xfrm>
            <a:off x="838200" y="381000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/>
              <a:t>Übersicht Entwurf/ Skizze</a:t>
            </a:r>
            <a:r>
              <a:rPr lang="de-DE" dirty="0"/>
              <a:t>				</a:t>
            </a:r>
            <a:r>
              <a:rPr lang="de-DE" dirty="0" smtClean="0"/>
              <a:t>                                                                      </a:t>
            </a:r>
            <a:endParaRPr lang="de-DE" dirty="0"/>
          </a:p>
        </p:txBody>
      </p:sp>
      <p:sp>
        <p:nvSpPr>
          <p:cNvPr id="9" name="Titel 8">
            <a:extLst>
              <a:ext uri="{FF2B5EF4-FFF2-40B4-BE49-F238E27FC236}">
                <a16:creationId xmlns:a16="http://schemas.microsoft.com/office/drawing/2014/main" id="{47245E2D-A826-4E94-90BB-2E7A23D24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87692"/>
            <a:ext cx="8474939" cy="307777"/>
          </a:xfrm>
        </p:spPr>
        <p:txBody>
          <a:bodyPr/>
          <a:lstStyle/>
          <a:p>
            <a:pPr algn="ctr"/>
            <a:r>
              <a:rPr lang="de-DE" sz="2000" dirty="0" smtClean="0"/>
              <a:t>Wann muss was abgegeben werden?</a:t>
            </a:r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962" y="1495469"/>
            <a:ext cx="6971075" cy="4748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89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15</Words>
  <Application>Microsoft Office PowerPoint</Application>
  <PresentationFormat>Bildschirmpräsentation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Wann muss was abgegeben werden?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Powerpoint-Vorlage Universität Kassel</dc:title>
  <dc:creator>Schwarz, Carolin</dc:creator>
  <cp:lastModifiedBy>Pavlik, Melanie (LA FZ)</cp:lastModifiedBy>
  <cp:revision>69</cp:revision>
  <dcterms:created xsi:type="dcterms:W3CDTF">2020-10-14T08:34:40Z</dcterms:created>
  <dcterms:modified xsi:type="dcterms:W3CDTF">2024-01-16T09:40:06Z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2019-03-20T00:00:00Z</vt:filetime>
  </property>
  <property fmtid="{D5CDD505-2E9C-101B-9397-08002B2CF9AE}" pid="3" name="LastSaved">
    <vt:filetime>2020-10-14T00:00:00Z</vt:filetime>
  </property>
</Properties>
</file>